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61" r:id="rId4"/>
    <p:sldId id="270" r:id="rId5"/>
    <p:sldId id="262" r:id="rId6"/>
    <p:sldId id="263" r:id="rId7"/>
    <p:sldId id="264" r:id="rId8"/>
    <p:sldId id="265" r:id="rId9"/>
    <p:sldId id="267" r:id="rId10"/>
    <p:sldId id="266" r:id="rId11"/>
    <p:sldId id="268" r:id="rId12"/>
    <p:sldId id="269" r:id="rId13"/>
    <p:sldId id="271" r:id="rId14"/>
    <p:sldId id="272" r:id="rId15"/>
    <p:sldId id="273" r:id="rId16"/>
    <p:sldId id="274" r:id="rId17"/>
    <p:sldId id="275" r:id="rId18"/>
    <p:sldId id="276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D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C3A60C-B008-444B-ABF6-80125B4C5150}" v="234" dt="2023-11-06T21:59:37.1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 showGuides="1">
      <p:cViewPr varScale="1">
        <p:scale>
          <a:sx n="10" d="100"/>
          <a:sy n="10" d="100"/>
        </p:scale>
        <p:origin x="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DDC3A60C-B008-444B-ABF6-80125B4C5150}"/>
    <pc:docChg chg="custSel modSld">
      <pc:chgData name="Laura Oathout" userId="6ff55ba14486fe89" providerId="LiveId" clId="{DDC3A60C-B008-444B-ABF6-80125B4C5150}" dt="2023-11-06T21:59:37.172" v="395"/>
      <pc:docMkLst>
        <pc:docMk/>
      </pc:docMkLst>
      <pc:sldChg chg="delSp mod setBg">
        <pc:chgData name="Laura Oathout" userId="6ff55ba14486fe89" providerId="LiveId" clId="{DDC3A60C-B008-444B-ABF6-80125B4C5150}" dt="2023-11-06T21:59:36.057" v="21"/>
        <pc:sldMkLst>
          <pc:docMk/>
          <pc:sldMk cId="1929852621" sldId="259"/>
        </pc:sldMkLst>
        <pc:spChg chg="del">
          <ac:chgData name="Laura Oathout" userId="6ff55ba14486fe89" providerId="LiveId" clId="{DDC3A60C-B008-444B-ABF6-80125B4C5150}" dt="2023-11-06T21:59:35.995" v="19"/>
          <ac:spMkLst>
            <pc:docMk/>
            <pc:sldMk cId="1929852621" sldId="259"/>
            <ac:spMk id="2" creationId="{016877E2-D43F-A5DB-31BE-2E72F3DCD12A}"/>
          </ac:spMkLst>
        </pc:spChg>
        <pc:spChg chg="del">
          <ac:chgData name="Laura Oathout" userId="6ff55ba14486fe89" providerId="LiveId" clId="{DDC3A60C-B008-444B-ABF6-80125B4C5150}" dt="2023-11-06T21:59:35.979" v="3"/>
          <ac:spMkLst>
            <pc:docMk/>
            <pc:sldMk cId="1929852621" sldId="259"/>
            <ac:spMk id="5" creationId="{AB3FFEF8-4C01-A73F-F858-336C37E93B09}"/>
          </ac:spMkLst>
        </pc:spChg>
        <pc:spChg chg="del">
          <ac:chgData name="Laura Oathout" userId="6ff55ba14486fe89" providerId="LiveId" clId="{DDC3A60C-B008-444B-ABF6-80125B4C5150}" dt="2023-11-06T21:59:35.979" v="5"/>
          <ac:spMkLst>
            <pc:docMk/>
            <pc:sldMk cId="1929852621" sldId="259"/>
            <ac:spMk id="10" creationId="{0EBDE71D-ED66-078C-B467-5A24E9F07C30}"/>
          </ac:spMkLst>
        </pc:spChg>
        <pc:spChg chg="del">
          <ac:chgData name="Laura Oathout" userId="6ff55ba14486fe89" providerId="LiveId" clId="{DDC3A60C-B008-444B-ABF6-80125B4C5150}" dt="2023-11-06T21:59:35.995" v="13"/>
          <ac:spMkLst>
            <pc:docMk/>
            <pc:sldMk cId="1929852621" sldId="259"/>
            <ac:spMk id="13" creationId="{567E5253-42DC-F19E-06F4-3DFA3AFC6549}"/>
          </ac:spMkLst>
        </pc:spChg>
        <pc:spChg chg="del">
          <ac:chgData name="Laura Oathout" userId="6ff55ba14486fe89" providerId="LiveId" clId="{DDC3A60C-B008-444B-ABF6-80125B4C5150}" dt="2023-11-06T21:59:35.995" v="17"/>
          <ac:spMkLst>
            <pc:docMk/>
            <pc:sldMk cId="1929852621" sldId="259"/>
            <ac:spMk id="14" creationId="{484399A1-CC4A-66B2-A9D1-797B8597EDFF}"/>
          </ac:spMkLst>
        </pc:spChg>
        <pc:grpChg chg="del">
          <ac:chgData name="Laura Oathout" userId="6ff55ba14486fe89" providerId="LiveId" clId="{DDC3A60C-B008-444B-ABF6-80125B4C5150}" dt="2023-11-06T21:59:35.979" v="9"/>
          <ac:grpSpMkLst>
            <pc:docMk/>
            <pc:sldMk cId="1929852621" sldId="259"/>
            <ac:grpSpMk id="19" creationId="{4D799B25-BE31-BCF1-CA6D-13A739316B4F}"/>
          </ac:grpSpMkLst>
        </pc:grpChg>
        <pc:grpChg chg="del">
          <ac:chgData name="Laura Oathout" userId="6ff55ba14486fe89" providerId="LiveId" clId="{DDC3A60C-B008-444B-ABF6-80125B4C5150}" dt="2023-11-06T21:59:35.995" v="11"/>
          <ac:grpSpMkLst>
            <pc:docMk/>
            <pc:sldMk cId="1929852621" sldId="259"/>
            <ac:grpSpMk id="26" creationId="{C3EFE810-DFBE-5757-6264-E71C5DD42503}"/>
          </ac:grpSpMkLst>
        </pc:grpChg>
        <pc:picChg chg="del">
          <ac:chgData name="Laura Oathout" userId="6ff55ba14486fe89" providerId="LiveId" clId="{DDC3A60C-B008-444B-ABF6-80125B4C5150}" dt="2023-11-06T21:59:35.979" v="1"/>
          <ac:picMkLst>
            <pc:docMk/>
            <pc:sldMk cId="1929852621" sldId="259"/>
            <ac:picMk id="4" creationId="{E483A467-AA5F-F5D4-A497-2D681011B822}"/>
          </ac:picMkLst>
        </pc:picChg>
        <pc:picChg chg="del">
          <ac:chgData name="Laura Oathout" userId="6ff55ba14486fe89" providerId="LiveId" clId="{DDC3A60C-B008-444B-ABF6-80125B4C5150}" dt="2023-11-06T21:59:35.979" v="7"/>
          <ac:picMkLst>
            <pc:docMk/>
            <pc:sldMk cId="1929852621" sldId="259"/>
            <ac:picMk id="7" creationId="{01DF0D84-DD92-8C4A-C8E1-149FCC342FA0}"/>
          </ac:picMkLst>
        </pc:picChg>
        <pc:picChg chg="del">
          <ac:chgData name="Laura Oathout" userId="6ff55ba14486fe89" providerId="LiveId" clId="{DDC3A60C-B008-444B-ABF6-80125B4C5150}" dt="2023-11-06T21:59:35.995" v="15"/>
          <ac:picMkLst>
            <pc:docMk/>
            <pc:sldMk cId="1929852621" sldId="259"/>
            <ac:picMk id="21" creationId="{3C8C0CBB-B855-3CF1-C781-11D53036D934}"/>
          </ac:picMkLst>
        </pc:picChg>
      </pc:sldChg>
      <pc:sldChg chg="delSp mod setBg">
        <pc:chgData name="Laura Oathout" userId="6ff55ba14486fe89" providerId="LiveId" clId="{DDC3A60C-B008-444B-ABF6-80125B4C5150}" dt="2023-11-06T21:59:36.104" v="41"/>
        <pc:sldMkLst>
          <pc:docMk/>
          <pc:sldMk cId="3513816357" sldId="260"/>
        </pc:sldMkLst>
        <pc:spChg chg="del">
          <ac:chgData name="Laura Oathout" userId="6ff55ba14486fe89" providerId="LiveId" clId="{DDC3A60C-B008-444B-ABF6-80125B4C5150}" dt="2023-11-06T21:59:36.057" v="25"/>
          <ac:spMkLst>
            <pc:docMk/>
            <pc:sldMk cId="3513816357" sldId="260"/>
            <ac:spMk id="5" creationId="{AB3FFEF8-4C01-A73F-F858-336C37E93B09}"/>
          </ac:spMkLst>
        </pc:spChg>
        <pc:spChg chg="del">
          <ac:chgData name="Laura Oathout" userId="6ff55ba14486fe89" providerId="LiveId" clId="{DDC3A60C-B008-444B-ABF6-80125B4C5150}" dt="2023-11-06T21:59:36.073" v="39"/>
          <ac:spMkLst>
            <pc:docMk/>
            <pc:sldMk cId="3513816357" sldId="260"/>
            <ac:spMk id="6" creationId="{2B6826EF-658C-0645-0698-DAD2D179D5D2}"/>
          </ac:spMkLst>
        </pc:spChg>
        <pc:spChg chg="del">
          <ac:chgData name="Laura Oathout" userId="6ff55ba14486fe89" providerId="LiveId" clId="{DDC3A60C-B008-444B-ABF6-80125B4C5150}" dt="2023-11-06T21:59:36.057" v="27"/>
          <ac:spMkLst>
            <pc:docMk/>
            <pc:sldMk cId="3513816357" sldId="260"/>
            <ac:spMk id="10" creationId="{0EBDE71D-ED66-078C-B467-5A24E9F07C30}"/>
          </ac:spMkLst>
        </pc:spChg>
        <pc:spChg chg="del">
          <ac:chgData name="Laura Oathout" userId="6ff55ba14486fe89" providerId="LiveId" clId="{DDC3A60C-B008-444B-ABF6-80125B4C5150}" dt="2023-11-06T21:59:36.070" v="29"/>
          <ac:spMkLst>
            <pc:docMk/>
            <pc:sldMk cId="3513816357" sldId="260"/>
            <ac:spMk id="14" creationId="{484399A1-CC4A-66B2-A9D1-797B8597EDFF}"/>
          </ac:spMkLst>
        </pc:spChg>
        <pc:grpChg chg="del">
          <ac:chgData name="Laura Oathout" userId="6ff55ba14486fe89" providerId="LiveId" clId="{DDC3A60C-B008-444B-ABF6-80125B4C5150}" dt="2023-11-06T21:59:36.073" v="33"/>
          <ac:grpSpMkLst>
            <pc:docMk/>
            <pc:sldMk cId="3513816357" sldId="260"/>
            <ac:grpSpMk id="20" creationId="{83A10A94-792D-ABE4-CA5F-DA2E6A30BB42}"/>
          </ac:grpSpMkLst>
        </pc:grpChg>
        <pc:grpChg chg="del">
          <ac:chgData name="Laura Oathout" userId="6ff55ba14486fe89" providerId="LiveId" clId="{DDC3A60C-B008-444B-ABF6-80125B4C5150}" dt="2023-11-06T21:59:36.073" v="37"/>
          <ac:grpSpMkLst>
            <pc:docMk/>
            <pc:sldMk cId="3513816357" sldId="260"/>
            <ac:grpSpMk id="26" creationId="{C3EFE810-DFBE-5757-6264-E71C5DD42503}"/>
          </ac:grpSpMkLst>
        </pc:grpChg>
        <pc:picChg chg="del">
          <ac:chgData name="Laura Oathout" userId="6ff55ba14486fe89" providerId="LiveId" clId="{DDC3A60C-B008-444B-ABF6-80125B4C5150}" dt="2023-11-06T21:59:36.070" v="31"/>
          <ac:picMkLst>
            <pc:docMk/>
            <pc:sldMk cId="3513816357" sldId="260"/>
            <ac:picMk id="3" creationId="{26CA373A-1757-8D2D-E20F-AF8F5DDF1690}"/>
          </ac:picMkLst>
        </pc:picChg>
        <pc:picChg chg="del">
          <ac:chgData name="Laura Oathout" userId="6ff55ba14486fe89" providerId="LiveId" clId="{DDC3A60C-B008-444B-ABF6-80125B4C5150}" dt="2023-11-06T21:59:36.057" v="23"/>
          <ac:picMkLst>
            <pc:docMk/>
            <pc:sldMk cId="3513816357" sldId="260"/>
            <ac:picMk id="4" creationId="{E483A467-AA5F-F5D4-A497-2D681011B822}"/>
          </ac:picMkLst>
        </pc:picChg>
        <pc:picChg chg="del">
          <ac:chgData name="Laura Oathout" userId="6ff55ba14486fe89" providerId="LiveId" clId="{DDC3A60C-B008-444B-ABF6-80125B4C5150}" dt="2023-11-06T21:59:36.073" v="35"/>
          <ac:picMkLst>
            <pc:docMk/>
            <pc:sldMk cId="3513816357" sldId="260"/>
            <ac:picMk id="35" creationId="{8448337E-93AF-0D83-CADE-95353B055F07}"/>
          </ac:picMkLst>
        </pc:picChg>
      </pc:sldChg>
      <pc:sldChg chg="delSp mod setBg">
        <pc:chgData name="Laura Oathout" userId="6ff55ba14486fe89" providerId="LiveId" clId="{DDC3A60C-B008-444B-ABF6-80125B4C5150}" dt="2023-11-06T21:59:36.199" v="67"/>
        <pc:sldMkLst>
          <pc:docMk/>
          <pc:sldMk cId="3859996003" sldId="261"/>
        </pc:sldMkLst>
        <pc:spChg chg="del">
          <ac:chgData name="Laura Oathout" userId="6ff55ba14486fe89" providerId="LiveId" clId="{DDC3A60C-B008-444B-ABF6-80125B4C5150}" dt="2023-11-06T21:59:36.151" v="65"/>
          <ac:spMkLst>
            <pc:docMk/>
            <pc:sldMk cId="3859996003" sldId="261"/>
            <ac:spMk id="2" creationId="{C93A8DB9-117C-3564-908F-A6BBD40C966E}"/>
          </ac:spMkLst>
        </pc:spChg>
        <pc:spChg chg="del">
          <ac:chgData name="Laura Oathout" userId="6ff55ba14486fe89" providerId="LiveId" clId="{DDC3A60C-B008-444B-ABF6-80125B4C5150}" dt="2023-11-06T21:59:36.120" v="45"/>
          <ac:spMkLst>
            <pc:docMk/>
            <pc:sldMk cId="3859996003" sldId="261"/>
            <ac:spMk id="5" creationId="{AB3FFEF8-4C01-A73F-F858-336C37E93B09}"/>
          </ac:spMkLst>
        </pc:spChg>
        <pc:spChg chg="del">
          <ac:chgData name="Laura Oathout" userId="6ff55ba14486fe89" providerId="LiveId" clId="{DDC3A60C-B008-444B-ABF6-80125B4C5150}" dt="2023-11-06T21:59:36.120" v="47"/>
          <ac:spMkLst>
            <pc:docMk/>
            <pc:sldMk cId="3859996003" sldId="261"/>
            <ac:spMk id="10" creationId="{0EBDE71D-ED66-078C-B467-5A24E9F07C30}"/>
          </ac:spMkLst>
        </pc:spChg>
        <pc:spChg chg="del">
          <ac:chgData name="Laura Oathout" userId="6ff55ba14486fe89" providerId="LiveId" clId="{DDC3A60C-B008-444B-ABF6-80125B4C5150}" dt="2023-11-06T21:59:36.120" v="49"/>
          <ac:spMkLst>
            <pc:docMk/>
            <pc:sldMk cId="3859996003" sldId="261"/>
            <ac:spMk id="14" creationId="{484399A1-CC4A-66B2-A9D1-797B8597EDFF}"/>
          </ac:spMkLst>
        </pc:spChg>
        <pc:grpChg chg="del">
          <ac:chgData name="Laura Oathout" userId="6ff55ba14486fe89" providerId="LiveId" clId="{DDC3A60C-B008-444B-ABF6-80125B4C5150}" dt="2023-11-06T21:59:36.120" v="51"/>
          <ac:grpSpMkLst>
            <pc:docMk/>
            <pc:sldMk cId="3859996003" sldId="261"/>
            <ac:grpSpMk id="13" creationId="{19805066-2027-0205-29CA-D6FF959F751B}"/>
          </ac:grpSpMkLst>
        </pc:grpChg>
        <pc:grpChg chg="del">
          <ac:chgData name="Laura Oathout" userId="6ff55ba14486fe89" providerId="LiveId" clId="{DDC3A60C-B008-444B-ABF6-80125B4C5150}" dt="2023-11-06T21:59:36.151" v="63"/>
          <ac:grpSpMkLst>
            <pc:docMk/>
            <pc:sldMk cId="3859996003" sldId="261"/>
            <ac:grpSpMk id="26" creationId="{C3EFE810-DFBE-5757-6264-E71C5DD42503}"/>
          </ac:grpSpMkLst>
        </pc:grpChg>
        <pc:picChg chg="del">
          <ac:chgData name="Laura Oathout" userId="6ff55ba14486fe89" providerId="LiveId" clId="{DDC3A60C-B008-444B-ABF6-80125B4C5150}" dt="2023-11-06T21:59:36.120" v="43"/>
          <ac:picMkLst>
            <pc:docMk/>
            <pc:sldMk cId="3859996003" sldId="261"/>
            <ac:picMk id="4" creationId="{E483A467-AA5F-F5D4-A497-2D681011B822}"/>
          </ac:picMkLst>
        </pc:picChg>
        <pc:picChg chg="del">
          <ac:chgData name="Laura Oathout" userId="6ff55ba14486fe89" providerId="LiveId" clId="{DDC3A60C-B008-444B-ABF6-80125B4C5150}" dt="2023-11-06T21:59:36.136" v="57"/>
          <ac:picMkLst>
            <pc:docMk/>
            <pc:sldMk cId="3859996003" sldId="261"/>
            <ac:picMk id="6" creationId="{2432FACA-BC99-B8EB-3AB7-FC521CDEBABC}"/>
          </ac:picMkLst>
        </pc:picChg>
        <pc:picChg chg="del">
          <ac:chgData name="Laura Oathout" userId="6ff55ba14486fe89" providerId="LiveId" clId="{DDC3A60C-B008-444B-ABF6-80125B4C5150}" dt="2023-11-06T21:59:36.136" v="59"/>
          <ac:picMkLst>
            <pc:docMk/>
            <pc:sldMk cId="3859996003" sldId="261"/>
            <ac:picMk id="8" creationId="{8780C7AD-A54C-0778-2D46-AF2DF4388768}"/>
          </ac:picMkLst>
        </pc:picChg>
        <pc:picChg chg="del">
          <ac:chgData name="Laura Oathout" userId="6ff55ba14486fe89" providerId="LiveId" clId="{DDC3A60C-B008-444B-ABF6-80125B4C5150}" dt="2023-11-06T21:59:36.136" v="55"/>
          <ac:picMkLst>
            <pc:docMk/>
            <pc:sldMk cId="3859996003" sldId="261"/>
            <ac:picMk id="9" creationId="{CC8BD1DC-4CF0-E746-9E6D-AC546ABBDFCD}"/>
          </ac:picMkLst>
        </pc:picChg>
        <pc:picChg chg="del">
          <ac:chgData name="Laura Oathout" userId="6ff55ba14486fe89" providerId="LiveId" clId="{DDC3A60C-B008-444B-ABF6-80125B4C5150}" dt="2023-11-06T21:59:36.136" v="61"/>
          <ac:picMkLst>
            <pc:docMk/>
            <pc:sldMk cId="3859996003" sldId="261"/>
            <ac:picMk id="12" creationId="{35EFF608-EF53-31EF-50DC-BDD789AC9B71}"/>
          </ac:picMkLst>
        </pc:picChg>
        <pc:picChg chg="del">
          <ac:chgData name="Laura Oathout" userId="6ff55ba14486fe89" providerId="LiveId" clId="{DDC3A60C-B008-444B-ABF6-80125B4C5150}" dt="2023-11-06T21:59:36.136" v="53"/>
          <ac:picMkLst>
            <pc:docMk/>
            <pc:sldMk cId="3859996003" sldId="261"/>
            <ac:picMk id="38" creationId="{8CC8D50D-90F0-1853-E04A-1FBFE4951A04}"/>
          </ac:picMkLst>
        </pc:picChg>
      </pc:sldChg>
      <pc:sldChg chg="delSp mod setBg">
        <pc:chgData name="Laura Oathout" userId="6ff55ba14486fe89" providerId="LiveId" clId="{DDC3A60C-B008-444B-ABF6-80125B4C5150}" dt="2023-11-06T21:59:36.387" v="117"/>
        <pc:sldMkLst>
          <pc:docMk/>
          <pc:sldMk cId="1054788535" sldId="262"/>
        </pc:sldMkLst>
        <pc:spChg chg="del">
          <ac:chgData name="Laura Oathout" userId="6ff55ba14486fe89" providerId="LiveId" clId="{DDC3A60C-B008-444B-ABF6-80125B4C5150}" dt="2023-11-06T21:59:36.340" v="115"/>
          <ac:spMkLst>
            <pc:docMk/>
            <pc:sldMk cId="1054788535" sldId="262"/>
            <ac:spMk id="2" creationId="{44CB6C15-BF7F-17F8-BE2A-1137DEC33008}"/>
          </ac:spMkLst>
        </pc:spChg>
        <pc:spChg chg="del">
          <ac:chgData name="Laura Oathout" userId="6ff55ba14486fe89" providerId="LiveId" clId="{DDC3A60C-B008-444B-ABF6-80125B4C5150}" dt="2023-11-06T21:59:36.293" v="95"/>
          <ac:spMkLst>
            <pc:docMk/>
            <pc:sldMk cId="1054788535" sldId="262"/>
            <ac:spMk id="5" creationId="{AB3FFEF8-4C01-A73F-F858-336C37E93B09}"/>
          </ac:spMkLst>
        </pc:spChg>
        <pc:spChg chg="del">
          <ac:chgData name="Laura Oathout" userId="6ff55ba14486fe89" providerId="LiveId" clId="{DDC3A60C-B008-444B-ABF6-80125B4C5150}" dt="2023-11-06T21:59:36.293" v="97"/>
          <ac:spMkLst>
            <pc:docMk/>
            <pc:sldMk cId="1054788535" sldId="262"/>
            <ac:spMk id="10" creationId="{0EBDE71D-ED66-078C-B467-5A24E9F07C30}"/>
          </ac:spMkLst>
        </pc:spChg>
        <pc:spChg chg="del">
          <ac:chgData name="Laura Oathout" userId="6ff55ba14486fe89" providerId="LiveId" clId="{DDC3A60C-B008-444B-ABF6-80125B4C5150}" dt="2023-11-06T21:59:36.293" v="99"/>
          <ac:spMkLst>
            <pc:docMk/>
            <pc:sldMk cId="1054788535" sldId="262"/>
            <ac:spMk id="14" creationId="{484399A1-CC4A-66B2-A9D1-797B8597EDFF}"/>
          </ac:spMkLst>
        </pc:spChg>
        <pc:grpChg chg="del">
          <ac:chgData name="Laura Oathout" userId="6ff55ba14486fe89" providerId="LiveId" clId="{DDC3A60C-B008-444B-ABF6-80125B4C5150}" dt="2023-11-06T21:59:36.324" v="105"/>
          <ac:grpSpMkLst>
            <pc:docMk/>
            <pc:sldMk cId="1054788535" sldId="262"/>
            <ac:grpSpMk id="20" creationId="{B7C4734B-5481-ECBE-5460-559180C48160}"/>
          </ac:grpSpMkLst>
        </pc:grpChg>
        <pc:grpChg chg="del">
          <ac:chgData name="Laura Oathout" userId="6ff55ba14486fe89" providerId="LiveId" clId="{DDC3A60C-B008-444B-ABF6-80125B4C5150}" dt="2023-11-06T21:59:36.340" v="113"/>
          <ac:grpSpMkLst>
            <pc:docMk/>
            <pc:sldMk cId="1054788535" sldId="262"/>
            <ac:grpSpMk id="43" creationId="{F7842BC4-54F6-4D94-4120-3CA9C7C4BA2F}"/>
          </ac:grpSpMkLst>
        </pc:grpChg>
        <pc:picChg chg="del">
          <ac:chgData name="Laura Oathout" userId="6ff55ba14486fe89" providerId="LiveId" clId="{DDC3A60C-B008-444B-ABF6-80125B4C5150}" dt="2023-11-06T21:59:36.309" v="103"/>
          <ac:picMkLst>
            <pc:docMk/>
            <pc:sldMk cId="1054788535" sldId="262"/>
            <ac:picMk id="3" creationId="{41B59285-8E43-C4FA-3B95-1864BD0F87D5}"/>
          </ac:picMkLst>
        </pc:picChg>
        <pc:picChg chg="del">
          <ac:chgData name="Laura Oathout" userId="6ff55ba14486fe89" providerId="LiveId" clId="{DDC3A60C-B008-444B-ABF6-80125B4C5150}" dt="2023-11-06T21:59:36.293" v="93"/>
          <ac:picMkLst>
            <pc:docMk/>
            <pc:sldMk cId="1054788535" sldId="262"/>
            <ac:picMk id="4" creationId="{E483A467-AA5F-F5D4-A497-2D681011B822}"/>
          </ac:picMkLst>
        </pc:picChg>
        <pc:picChg chg="del">
          <ac:chgData name="Laura Oathout" userId="6ff55ba14486fe89" providerId="LiveId" clId="{DDC3A60C-B008-444B-ABF6-80125B4C5150}" dt="2023-11-06T21:59:36.309" v="101"/>
          <ac:picMkLst>
            <pc:docMk/>
            <pc:sldMk cId="1054788535" sldId="262"/>
            <ac:picMk id="9" creationId="{CC8BD1DC-4CF0-E746-9E6D-AC546ABBDFCD}"/>
          </ac:picMkLst>
        </pc:picChg>
        <pc:picChg chg="del">
          <ac:chgData name="Laura Oathout" userId="6ff55ba14486fe89" providerId="LiveId" clId="{DDC3A60C-B008-444B-ABF6-80125B4C5150}" dt="2023-11-06T21:59:36.324" v="109"/>
          <ac:picMkLst>
            <pc:docMk/>
            <pc:sldMk cId="1054788535" sldId="262"/>
            <ac:picMk id="11" creationId="{BC694934-1AE3-68EF-F54F-2430848A91BF}"/>
          </ac:picMkLst>
        </pc:picChg>
        <pc:picChg chg="del">
          <ac:chgData name="Laura Oathout" userId="6ff55ba14486fe89" providerId="LiveId" clId="{DDC3A60C-B008-444B-ABF6-80125B4C5150}" dt="2023-11-06T21:59:36.324" v="107"/>
          <ac:picMkLst>
            <pc:docMk/>
            <pc:sldMk cId="1054788535" sldId="262"/>
            <ac:picMk id="35" creationId="{BB441F63-2FB3-049F-6CA4-3B34EFC50369}"/>
          </ac:picMkLst>
        </pc:picChg>
        <pc:picChg chg="del">
          <ac:chgData name="Laura Oathout" userId="6ff55ba14486fe89" providerId="LiveId" clId="{DDC3A60C-B008-444B-ABF6-80125B4C5150}" dt="2023-11-06T21:59:36.340" v="111"/>
          <ac:picMkLst>
            <pc:docMk/>
            <pc:sldMk cId="1054788535" sldId="262"/>
            <ac:picMk id="40" creationId="{E25C50DA-957D-1187-6E3A-70289A6F7EFA}"/>
          </ac:picMkLst>
        </pc:picChg>
      </pc:sldChg>
      <pc:sldChg chg="delSp mod setBg">
        <pc:chgData name="Laura Oathout" userId="6ff55ba14486fe89" providerId="LiveId" clId="{DDC3A60C-B008-444B-ABF6-80125B4C5150}" dt="2023-11-06T21:59:36.450" v="139"/>
        <pc:sldMkLst>
          <pc:docMk/>
          <pc:sldMk cId="1473636027" sldId="263"/>
        </pc:sldMkLst>
        <pc:spChg chg="del">
          <ac:chgData name="Laura Oathout" userId="6ff55ba14486fe89" providerId="LiveId" clId="{DDC3A60C-B008-444B-ABF6-80125B4C5150}" dt="2023-11-06T21:59:36.403" v="137"/>
          <ac:spMkLst>
            <pc:docMk/>
            <pc:sldMk cId="1473636027" sldId="263"/>
            <ac:spMk id="2" creationId="{9DF76F15-F1F1-1E86-9F45-A48FDF87928F}"/>
          </ac:spMkLst>
        </pc:spChg>
        <pc:spChg chg="del">
          <ac:chgData name="Laura Oathout" userId="6ff55ba14486fe89" providerId="LiveId" clId="{DDC3A60C-B008-444B-ABF6-80125B4C5150}" dt="2023-11-06T21:59:36.387" v="121"/>
          <ac:spMkLst>
            <pc:docMk/>
            <pc:sldMk cId="1473636027" sldId="263"/>
            <ac:spMk id="5" creationId="{AB3FFEF8-4C01-A73F-F858-336C37E93B09}"/>
          </ac:spMkLst>
        </pc:spChg>
        <pc:spChg chg="del">
          <ac:chgData name="Laura Oathout" userId="6ff55ba14486fe89" providerId="LiveId" clId="{DDC3A60C-B008-444B-ABF6-80125B4C5150}" dt="2023-11-06T21:59:36.387" v="123"/>
          <ac:spMkLst>
            <pc:docMk/>
            <pc:sldMk cId="1473636027" sldId="263"/>
            <ac:spMk id="10" creationId="{0EBDE71D-ED66-078C-B467-5A24E9F07C30}"/>
          </ac:spMkLst>
        </pc:spChg>
        <pc:spChg chg="del">
          <ac:chgData name="Laura Oathout" userId="6ff55ba14486fe89" providerId="LiveId" clId="{DDC3A60C-B008-444B-ABF6-80125B4C5150}" dt="2023-11-06T21:59:36.387" v="125"/>
          <ac:spMkLst>
            <pc:docMk/>
            <pc:sldMk cId="1473636027" sldId="263"/>
            <ac:spMk id="14" creationId="{484399A1-CC4A-66B2-A9D1-797B8597EDFF}"/>
          </ac:spMkLst>
        </pc:spChg>
        <pc:grpChg chg="del">
          <ac:chgData name="Laura Oathout" userId="6ff55ba14486fe89" providerId="LiveId" clId="{DDC3A60C-B008-444B-ABF6-80125B4C5150}" dt="2023-11-06T21:59:36.403" v="127"/>
          <ac:grpSpMkLst>
            <pc:docMk/>
            <pc:sldMk cId="1473636027" sldId="263"/>
            <ac:grpSpMk id="20" creationId="{B7C4734B-5481-ECBE-5460-559180C48160}"/>
          </ac:grpSpMkLst>
        </pc:grpChg>
        <pc:grpChg chg="del">
          <ac:chgData name="Laura Oathout" userId="6ff55ba14486fe89" providerId="LiveId" clId="{DDC3A60C-B008-444B-ABF6-80125B4C5150}" dt="2023-11-06T21:59:36.403" v="135"/>
          <ac:grpSpMkLst>
            <pc:docMk/>
            <pc:sldMk cId="1473636027" sldId="263"/>
            <ac:grpSpMk id="36" creationId="{BA99E8C0-7DA5-FFCC-8707-A2E722D5EA78}"/>
          </ac:grpSpMkLst>
        </pc:grpChg>
        <pc:picChg chg="del">
          <ac:chgData name="Laura Oathout" userId="6ff55ba14486fe89" providerId="LiveId" clId="{DDC3A60C-B008-444B-ABF6-80125B4C5150}" dt="2023-11-06T21:59:36.387" v="119"/>
          <ac:picMkLst>
            <pc:docMk/>
            <pc:sldMk cId="1473636027" sldId="263"/>
            <ac:picMk id="4" creationId="{E483A467-AA5F-F5D4-A497-2D681011B822}"/>
          </ac:picMkLst>
        </pc:picChg>
        <pc:picChg chg="del">
          <ac:chgData name="Laura Oathout" userId="6ff55ba14486fe89" providerId="LiveId" clId="{DDC3A60C-B008-444B-ABF6-80125B4C5150}" dt="2023-11-06T21:59:36.403" v="129"/>
          <ac:picMkLst>
            <pc:docMk/>
            <pc:sldMk cId="1473636027" sldId="263"/>
            <ac:picMk id="6" creationId="{87E34E45-A0B1-A14C-EDD0-C3047E68E09A}"/>
          </ac:picMkLst>
        </pc:picChg>
        <pc:picChg chg="del">
          <ac:chgData name="Laura Oathout" userId="6ff55ba14486fe89" providerId="LiveId" clId="{DDC3A60C-B008-444B-ABF6-80125B4C5150}" dt="2023-11-06T21:59:36.403" v="133"/>
          <ac:picMkLst>
            <pc:docMk/>
            <pc:sldMk cId="1473636027" sldId="263"/>
            <ac:picMk id="8" creationId="{A8647E1A-D90F-BE0B-7D73-54B77E43E823}"/>
          </ac:picMkLst>
        </pc:picChg>
        <pc:picChg chg="del">
          <ac:chgData name="Laura Oathout" userId="6ff55ba14486fe89" providerId="LiveId" clId="{DDC3A60C-B008-444B-ABF6-80125B4C5150}" dt="2023-11-06T21:59:36.403" v="131"/>
          <ac:picMkLst>
            <pc:docMk/>
            <pc:sldMk cId="1473636027" sldId="263"/>
            <ac:picMk id="16" creationId="{DEEBB6D8-036F-34E8-49F8-AB78982FF60A}"/>
          </ac:picMkLst>
        </pc:picChg>
      </pc:sldChg>
      <pc:sldChg chg="delSp mod setBg">
        <pc:chgData name="Laura Oathout" userId="6ff55ba14486fe89" providerId="LiveId" clId="{DDC3A60C-B008-444B-ABF6-80125B4C5150}" dt="2023-11-06T21:59:36.513" v="163"/>
        <pc:sldMkLst>
          <pc:docMk/>
          <pc:sldMk cId="3527011013" sldId="264"/>
        </pc:sldMkLst>
        <pc:spChg chg="del">
          <ac:chgData name="Laura Oathout" userId="6ff55ba14486fe89" providerId="LiveId" clId="{DDC3A60C-B008-444B-ABF6-80125B4C5150}" dt="2023-11-06T21:59:36.481" v="161"/>
          <ac:spMkLst>
            <pc:docMk/>
            <pc:sldMk cId="3527011013" sldId="264"/>
            <ac:spMk id="2" creationId="{220DE129-C808-A14F-E80E-8CCA92774665}"/>
          </ac:spMkLst>
        </pc:spChg>
        <pc:spChg chg="del">
          <ac:chgData name="Laura Oathout" userId="6ff55ba14486fe89" providerId="LiveId" clId="{DDC3A60C-B008-444B-ABF6-80125B4C5150}" dt="2023-11-06T21:59:36.450" v="143"/>
          <ac:spMkLst>
            <pc:docMk/>
            <pc:sldMk cId="3527011013" sldId="264"/>
            <ac:spMk id="5" creationId="{AB3FFEF8-4C01-A73F-F858-336C37E93B09}"/>
          </ac:spMkLst>
        </pc:spChg>
        <pc:spChg chg="del">
          <ac:chgData name="Laura Oathout" userId="6ff55ba14486fe89" providerId="LiveId" clId="{DDC3A60C-B008-444B-ABF6-80125B4C5150}" dt="2023-11-06T21:59:36.465" v="145"/>
          <ac:spMkLst>
            <pc:docMk/>
            <pc:sldMk cId="3527011013" sldId="264"/>
            <ac:spMk id="10" creationId="{0EBDE71D-ED66-078C-B467-5A24E9F07C30}"/>
          </ac:spMkLst>
        </pc:spChg>
        <pc:spChg chg="del">
          <ac:chgData name="Laura Oathout" userId="6ff55ba14486fe89" providerId="LiveId" clId="{DDC3A60C-B008-444B-ABF6-80125B4C5150}" dt="2023-11-06T21:59:36.465" v="147"/>
          <ac:spMkLst>
            <pc:docMk/>
            <pc:sldMk cId="3527011013" sldId="264"/>
            <ac:spMk id="14" creationId="{484399A1-CC4A-66B2-A9D1-797B8597EDFF}"/>
          </ac:spMkLst>
        </pc:spChg>
        <pc:grpChg chg="del">
          <ac:chgData name="Laura Oathout" userId="6ff55ba14486fe89" providerId="LiveId" clId="{DDC3A60C-B008-444B-ABF6-80125B4C5150}" dt="2023-11-06T21:59:36.471" v="153"/>
          <ac:grpSpMkLst>
            <pc:docMk/>
            <pc:sldMk cId="3527011013" sldId="264"/>
            <ac:grpSpMk id="11" creationId="{7B153DD1-9F5D-559A-01BE-97E6F70D1FD3}"/>
          </ac:grpSpMkLst>
        </pc:grpChg>
        <pc:grpChg chg="del">
          <ac:chgData name="Laura Oathout" userId="6ff55ba14486fe89" providerId="LiveId" clId="{DDC3A60C-B008-444B-ABF6-80125B4C5150}" dt="2023-11-06T21:59:36.481" v="159"/>
          <ac:grpSpMkLst>
            <pc:docMk/>
            <pc:sldMk cId="3527011013" sldId="264"/>
            <ac:grpSpMk id="41" creationId="{87D279F5-2950-A3B3-798B-009B9B845F56}"/>
          </ac:grpSpMkLst>
        </pc:grpChg>
        <pc:picChg chg="del">
          <ac:chgData name="Laura Oathout" userId="6ff55ba14486fe89" providerId="LiveId" clId="{DDC3A60C-B008-444B-ABF6-80125B4C5150}" dt="2023-11-06T21:59:36.471" v="149"/>
          <ac:picMkLst>
            <pc:docMk/>
            <pc:sldMk cId="3527011013" sldId="264"/>
            <ac:picMk id="3" creationId="{048BFE6A-642B-8B35-BD58-12A44DB8C0FA}"/>
          </ac:picMkLst>
        </pc:picChg>
        <pc:picChg chg="del">
          <ac:chgData name="Laura Oathout" userId="6ff55ba14486fe89" providerId="LiveId" clId="{DDC3A60C-B008-444B-ABF6-80125B4C5150}" dt="2023-11-06T21:59:36.450" v="141"/>
          <ac:picMkLst>
            <pc:docMk/>
            <pc:sldMk cId="3527011013" sldId="264"/>
            <ac:picMk id="4" creationId="{E483A467-AA5F-F5D4-A497-2D681011B822}"/>
          </ac:picMkLst>
        </pc:picChg>
        <pc:picChg chg="del">
          <ac:chgData name="Laura Oathout" userId="6ff55ba14486fe89" providerId="LiveId" clId="{DDC3A60C-B008-444B-ABF6-80125B4C5150}" dt="2023-11-06T21:59:36.471" v="157"/>
          <ac:picMkLst>
            <pc:docMk/>
            <pc:sldMk cId="3527011013" sldId="264"/>
            <ac:picMk id="9" creationId="{6D0CE92D-0CF6-DC4F-9067-3AFF9FFBAAD7}"/>
          </ac:picMkLst>
        </pc:picChg>
        <pc:picChg chg="del">
          <ac:chgData name="Laura Oathout" userId="6ff55ba14486fe89" providerId="LiveId" clId="{DDC3A60C-B008-444B-ABF6-80125B4C5150}" dt="2023-11-06T21:59:36.471" v="151"/>
          <ac:picMkLst>
            <pc:docMk/>
            <pc:sldMk cId="3527011013" sldId="264"/>
            <ac:picMk id="36" creationId="{A45E0004-921F-94BA-B99C-B6C8D20A4347}"/>
          </ac:picMkLst>
        </pc:picChg>
        <pc:picChg chg="del">
          <ac:chgData name="Laura Oathout" userId="6ff55ba14486fe89" providerId="LiveId" clId="{DDC3A60C-B008-444B-ABF6-80125B4C5150}" dt="2023-11-06T21:59:36.471" v="155"/>
          <ac:picMkLst>
            <pc:docMk/>
            <pc:sldMk cId="3527011013" sldId="264"/>
            <ac:picMk id="38" creationId="{265CFA2E-8512-F50C-48E4-93CA4044A253}"/>
          </ac:picMkLst>
        </pc:picChg>
      </pc:sldChg>
      <pc:sldChg chg="delSp mod setBg">
        <pc:chgData name="Laura Oathout" userId="6ff55ba14486fe89" providerId="LiveId" clId="{DDC3A60C-B008-444B-ABF6-80125B4C5150}" dt="2023-11-06T21:59:36.591" v="185"/>
        <pc:sldMkLst>
          <pc:docMk/>
          <pc:sldMk cId="757304533" sldId="265"/>
        </pc:sldMkLst>
        <pc:spChg chg="del">
          <ac:chgData name="Laura Oathout" userId="6ff55ba14486fe89" providerId="LiveId" clId="{DDC3A60C-B008-444B-ABF6-80125B4C5150}" dt="2023-11-06T21:59:36.560" v="183"/>
          <ac:spMkLst>
            <pc:docMk/>
            <pc:sldMk cId="757304533" sldId="265"/>
            <ac:spMk id="2" creationId="{DF226E60-06E4-651F-92DF-29EE13D83F83}"/>
          </ac:spMkLst>
        </pc:spChg>
        <pc:spChg chg="del">
          <ac:chgData name="Laura Oathout" userId="6ff55ba14486fe89" providerId="LiveId" clId="{DDC3A60C-B008-444B-ABF6-80125B4C5150}" dt="2023-11-06T21:59:36.528" v="167"/>
          <ac:spMkLst>
            <pc:docMk/>
            <pc:sldMk cId="757304533" sldId="265"/>
            <ac:spMk id="5" creationId="{AB3FFEF8-4C01-A73F-F858-336C37E93B09}"/>
          </ac:spMkLst>
        </pc:spChg>
        <pc:spChg chg="del">
          <ac:chgData name="Laura Oathout" userId="6ff55ba14486fe89" providerId="LiveId" clId="{DDC3A60C-B008-444B-ABF6-80125B4C5150}" dt="2023-11-06T21:59:36.528" v="169"/>
          <ac:spMkLst>
            <pc:docMk/>
            <pc:sldMk cId="757304533" sldId="265"/>
            <ac:spMk id="10" creationId="{0EBDE71D-ED66-078C-B467-5A24E9F07C30}"/>
          </ac:spMkLst>
        </pc:spChg>
        <pc:spChg chg="del">
          <ac:chgData name="Laura Oathout" userId="6ff55ba14486fe89" providerId="LiveId" clId="{DDC3A60C-B008-444B-ABF6-80125B4C5150}" dt="2023-11-06T21:59:36.544" v="171"/>
          <ac:spMkLst>
            <pc:docMk/>
            <pc:sldMk cId="757304533" sldId="265"/>
            <ac:spMk id="14" creationId="{484399A1-CC4A-66B2-A9D1-797B8597EDFF}"/>
          </ac:spMkLst>
        </pc:spChg>
        <pc:grpChg chg="del">
          <ac:chgData name="Laura Oathout" userId="6ff55ba14486fe89" providerId="LiveId" clId="{DDC3A60C-B008-444B-ABF6-80125B4C5150}" dt="2023-11-06T21:59:36.544" v="181"/>
          <ac:grpSpMkLst>
            <pc:docMk/>
            <pc:sldMk cId="757304533" sldId="265"/>
            <ac:grpSpMk id="44" creationId="{03C3C9F4-B328-1167-3AA8-851F66F7F17C}"/>
          </ac:grpSpMkLst>
        </pc:grpChg>
        <pc:picChg chg="del">
          <ac:chgData name="Laura Oathout" userId="6ff55ba14486fe89" providerId="LiveId" clId="{DDC3A60C-B008-444B-ABF6-80125B4C5150}" dt="2023-11-06T21:59:36.528" v="165"/>
          <ac:picMkLst>
            <pc:docMk/>
            <pc:sldMk cId="757304533" sldId="265"/>
            <ac:picMk id="4" creationId="{E483A467-AA5F-F5D4-A497-2D681011B822}"/>
          </ac:picMkLst>
        </pc:picChg>
        <pc:picChg chg="del">
          <ac:chgData name="Laura Oathout" userId="6ff55ba14486fe89" providerId="LiveId" clId="{DDC3A60C-B008-444B-ABF6-80125B4C5150}" dt="2023-11-06T21:59:36.544" v="175"/>
          <ac:picMkLst>
            <pc:docMk/>
            <pc:sldMk cId="757304533" sldId="265"/>
            <ac:picMk id="6" creationId="{23D61726-B63B-B938-7E52-86583BCFEC65}"/>
          </ac:picMkLst>
        </pc:picChg>
        <pc:picChg chg="del">
          <ac:chgData name="Laura Oathout" userId="6ff55ba14486fe89" providerId="LiveId" clId="{DDC3A60C-B008-444B-ABF6-80125B4C5150}" dt="2023-11-06T21:59:36.544" v="177"/>
          <ac:picMkLst>
            <pc:docMk/>
            <pc:sldMk cId="757304533" sldId="265"/>
            <ac:picMk id="16" creationId="{F2767F56-7316-557C-3A5E-C05EEC60CA21}"/>
          </ac:picMkLst>
        </pc:picChg>
        <pc:picChg chg="del">
          <ac:chgData name="Laura Oathout" userId="6ff55ba14486fe89" providerId="LiveId" clId="{DDC3A60C-B008-444B-ABF6-80125B4C5150}" dt="2023-11-06T21:59:36.544" v="173"/>
          <ac:picMkLst>
            <pc:docMk/>
            <pc:sldMk cId="757304533" sldId="265"/>
            <ac:picMk id="24" creationId="{0A5492A8-720C-BB9E-4690-EC7C29FED176}"/>
          </ac:picMkLst>
        </pc:picChg>
        <pc:picChg chg="del">
          <ac:chgData name="Laura Oathout" userId="6ff55ba14486fe89" providerId="LiveId" clId="{DDC3A60C-B008-444B-ABF6-80125B4C5150}" dt="2023-11-06T21:59:36.544" v="179"/>
          <ac:picMkLst>
            <pc:docMk/>
            <pc:sldMk cId="757304533" sldId="265"/>
            <ac:picMk id="27" creationId="{7CBDC5C0-EC49-468B-8B48-5E44A1681A0C}"/>
          </ac:picMkLst>
        </pc:picChg>
      </pc:sldChg>
      <pc:sldChg chg="delSp mod setBg">
        <pc:chgData name="Laura Oathout" userId="6ff55ba14486fe89" providerId="LiveId" clId="{DDC3A60C-B008-444B-ABF6-80125B4C5150}" dt="2023-11-06T21:59:36.732" v="229"/>
        <pc:sldMkLst>
          <pc:docMk/>
          <pc:sldMk cId="484726154" sldId="266"/>
        </pc:sldMkLst>
        <pc:spChg chg="del">
          <ac:chgData name="Laura Oathout" userId="6ff55ba14486fe89" providerId="LiveId" clId="{DDC3A60C-B008-444B-ABF6-80125B4C5150}" dt="2023-11-06T21:59:36.701" v="227"/>
          <ac:spMkLst>
            <pc:docMk/>
            <pc:sldMk cId="484726154" sldId="266"/>
            <ac:spMk id="2" creationId="{56D300A8-3E17-C6C5-7BC9-997E7883B6E3}"/>
          </ac:spMkLst>
        </pc:spChg>
        <pc:spChg chg="del">
          <ac:chgData name="Laura Oathout" userId="6ff55ba14486fe89" providerId="LiveId" clId="{DDC3A60C-B008-444B-ABF6-80125B4C5150}" dt="2023-11-06T21:59:36.671" v="211"/>
          <ac:spMkLst>
            <pc:docMk/>
            <pc:sldMk cId="484726154" sldId="266"/>
            <ac:spMk id="5" creationId="{AB3FFEF8-4C01-A73F-F858-336C37E93B09}"/>
          </ac:spMkLst>
        </pc:spChg>
        <pc:spChg chg="del">
          <ac:chgData name="Laura Oathout" userId="6ff55ba14486fe89" providerId="LiveId" clId="{DDC3A60C-B008-444B-ABF6-80125B4C5150}" dt="2023-11-06T21:59:36.685" v="213"/>
          <ac:spMkLst>
            <pc:docMk/>
            <pc:sldMk cId="484726154" sldId="266"/>
            <ac:spMk id="10" creationId="{0EBDE71D-ED66-078C-B467-5A24E9F07C30}"/>
          </ac:spMkLst>
        </pc:spChg>
        <pc:spChg chg="del">
          <ac:chgData name="Laura Oathout" userId="6ff55ba14486fe89" providerId="LiveId" clId="{DDC3A60C-B008-444B-ABF6-80125B4C5150}" dt="2023-11-06T21:59:36.685" v="215"/>
          <ac:spMkLst>
            <pc:docMk/>
            <pc:sldMk cId="484726154" sldId="266"/>
            <ac:spMk id="14" creationId="{484399A1-CC4A-66B2-A9D1-797B8597EDFF}"/>
          </ac:spMkLst>
        </pc:spChg>
        <pc:grpChg chg="del">
          <ac:chgData name="Laura Oathout" userId="6ff55ba14486fe89" providerId="LiveId" clId="{DDC3A60C-B008-444B-ABF6-80125B4C5150}" dt="2023-11-06T21:59:36.685" v="219"/>
          <ac:grpSpMkLst>
            <pc:docMk/>
            <pc:sldMk cId="484726154" sldId="266"/>
            <ac:grpSpMk id="11" creationId="{46D18D3F-02B7-04C0-A0EB-17A19001BD83}"/>
          </ac:grpSpMkLst>
        </pc:grpChg>
        <pc:grpChg chg="del">
          <ac:chgData name="Laura Oathout" userId="6ff55ba14486fe89" providerId="LiveId" clId="{DDC3A60C-B008-444B-ABF6-80125B4C5150}" dt="2023-11-06T21:59:36.701" v="225"/>
          <ac:grpSpMkLst>
            <pc:docMk/>
            <pc:sldMk cId="484726154" sldId="266"/>
            <ac:grpSpMk id="30" creationId="{2419FF94-0AC0-7F7A-FCEF-9B06919C9746}"/>
          </ac:grpSpMkLst>
        </pc:grpChg>
        <pc:picChg chg="del">
          <ac:chgData name="Laura Oathout" userId="6ff55ba14486fe89" providerId="LiveId" clId="{DDC3A60C-B008-444B-ABF6-80125B4C5150}" dt="2023-11-06T21:59:36.685" v="217"/>
          <ac:picMkLst>
            <pc:docMk/>
            <pc:sldMk cId="484726154" sldId="266"/>
            <ac:picMk id="3" creationId="{86B0E0FB-C640-B44A-EF1D-99D3F14AD9F0}"/>
          </ac:picMkLst>
        </pc:picChg>
        <pc:picChg chg="del">
          <ac:chgData name="Laura Oathout" userId="6ff55ba14486fe89" providerId="LiveId" clId="{DDC3A60C-B008-444B-ABF6-80125B4C5150}" dt="2023-11-06T21:59:36.671" v="209"/>
          <ac:picMkLst>
            <pc:docMk/>
            <pc:sldMk cId="484726154" sldId="266"/>
            <ac:picMk id="4" creationId="{E483A467-AA5F-F5D4-A497-2D681011B822}"/>
          </ac:picMkLst>
        </pc:picChg>
        <pc:picChg chg="del">
          <ac:chgData name="Laura Oathout" userId="6ff55ba14486fe89" providerId="LiveId" clId="{DDC3A60C-B008-444B-ABF6-80125B4C5150}" dt="2023-11-06T21:59:36.685" v="221"/>
          <ac:picMkLst>
            <pc:docMk/>
            <pc:sldMk cId="484726154" sldId="266"/>
            <ac:picMk id="7" creationId="{D1DEF25C-890A-024C-BD8D-72527B11145B}"/>
          </ac:picMkLst>
        </pc:picChg>
        <pc:picChg chg="del">
          <ac:chgData name="Laura Oathout" userId="6ff55ba14486fe89" providerId="LiveId" clId="{DDC3A60C-B008-444B-ABF6-80125B4C5150}" dt="2023-11-06T21:59:36.685" v="223"/>
          <ac:picMkLst>
            <pc:docMk/>
            <pc:sldMk cId="484726154" sldId="266"/>
            <ac:picMk id="9" creationId="{067C4CBC-222F-9120-A159-C79384049B78}"/>
          </ac:picMkLst>
        </pc:picChg>
      </pc:sldChg>
      <pc:sldChg chg="delSp mod setBg">
        <pc:chgData name="Laura Oathout" userId="6ff55ba14486fe89" providerId="LiveId" clId="{DDC3A60C-B008-444B-ABF6-80125B4C5150}" dt="2023-11-06T21:59:36.671" v="207"/>
        <pc:sldMkLst>
          <pc:docMk/>
          <pc:sldMk cId="3830077614" sldId="267"/>
        </pc:sldMkLst>
        <pc:spChg chg="del">
          <ac:chgData name="Laura Oathout" userId="6ff55ba14486fe89" providerId="LiveId" clId="{DDC3A60C-B008-444B-ABF6-80125B4C5150}" dt="2023-11-06T21:59:36.607" v="189"/>
          <ac:spMkLst>
            <pc:docMk/>
            <pc:sldMk cId="3830077614" sldId="267"/>
            <ac:spMk id="5" creationId="{AB3FFEF8-4C01-A73F-F858-336C37E93B09}"/>
          </ac:spMkLst>
        </pc:spChg>
        <pc:spChg chg="del">
          <ac:chgData name="Laura Oathout" userId="6ff55ba14486fe89" providerId="LiveId" clId="{DDC3A60C-B008-444B-ABF6-80125B4C5150}" dt="2023-11-06T21:59:36.607" v="193"/>
          <ac:spMkLst>
            <pc:docMk/>
            <pc:sldMk cId="3830077614" sldId="267"/>
            <ac:spMk id="10" creationId="{0EBDE71D-ED66-078C-B467-5A24E9F07C30}"/>
          </ac:spMkLst>
        </pc:spChg>
        <pc:spChg chg="del">
          <ac:chgData name="Laura Oathout" userId="6ff55ba14486fe89" providerId="LiveId" clId="{DDC3A60C-B008-444B-ABF6-80125B4C5150}" dt="2023-11-06T21:59:36.607" v="195"/>
          <ac:spMkLst>
            <pc:docMk/>
            <pc:sldMk cId="3830077614" sldId="267"/>
            <ac:spMk id="14" creationId="{484399A1-CC4A-66B2-A9D1-797B8597EDFF}"/>
          </ac:spMkLst>
        </pc:spChg>
        <pc:spChg chg="del">
          <ac:chgData name="Laura Oathout" userId="6ff55ba14486fe89" providerId="LiveId" clId="{DDC3A60C-B008-444B-ABF6-80125B4C5150}" dt="2023-11-06T21:59:36.623" v="205"/>
          <ac:spMkLst>
            <pc:docMk/>
            <pc:sldMk cId="3830077614" sldId="267"/>
            <ac:spMk id="22" creationId="{50B2B4C2-4272-6061-9AB8-92B3D60CA99D}"/>
          </ac:spMkLst>
        </pc:spChg>
        <pc:grpChg chg="del">
          <ac:chgData name="Laura Oathout" userId="6ff55ba14486fe89" providerId="LiveId" clId="{DDC3A60C-B008-444B-ABF6-80125B4C5150}" dt="2023-11-06T21:59:36.623" v="201"/>
          <ac:grpSpMkLst>
            <pc:docMk/>
            <pc:sldMk cId="3830077614" sldId="267"/>
            <ac:grpSpMk id="2" creationId="{82CE9987-1AD5-B2EB-5BC1-2F57AA1115CF}"/>
          </ac:grpSpMkLst>
        </pc:grpChg>
        <pc:grpChg chg="del">
          <ac:chgData name="Laura Oathout" userId="6ff55ba14486fe89" providerId="LiveId" clId="{DDC3A60C-B008-444B-ABF6-80125B4C5150}" dt="2023-11-06T21:59:36.607" v="191"/>
          <ac:grpSpMkLst>
            <pc:docMk/>
            <pc:sldMk cId="3830077614" sldId="267"/>
            <ac:grpSpMk id="9" creationId="{D3B1A0E8-4A31-5E1B-7ADD-A829D7CE5A02}"/>
          </ac:grpSpMkLst>
        </pc:grpChg>
        <pc:picChg chg="del">
          <ac:chgData name="Laura Oathout" userId="6ff55ba14486fe89" providerId="LiveId" clId="{DDC3A60C-B008-444B-ABF6-80125B4C5150}" dt="2023-11-06T21:59:36.591" v="187"/>
          <ac:picMkLst>
            <pc:docMk/>
            <pc:sldMk cId="3830077614" sldId="267"/>
            <ac:picMk id="4" creationId="{E483A467-AA5F-F5D4-A497-2D681011B822}"/>
          </ac:picMkLst>
        </pc:picChg>
        <pc:picChg chg="del">
          <ac:chgData name="Laura Oathout" userId="6ff55ba14486fe89" providerId="LiveId" clId="{DDC3A60C-B008-444B-ABF6-80125B4C5150}" dt="2023-11-06T21:59:36.607" v="197"/>
          <ac:picMkLst>
            <pc:docMk/>
            <pc:sldMk cId="3830077614" sldId="267"/>
            <ac:picMk id="6" creationId="{34B88A49-9651-5232-F1C3-F29426980F83}"/>
          </ac:picMkLst>
        </pc:picChg>
        <pc:picChg chg="del">
          <ac:chgData name="Laura Oathout" userId="6ff55ba14486fe89" providerId="LiveId" clId="{DDC3A60C-B008-444B-ABF6-80125B4C5150}" dt="2023-11-06T21:59:36.623" v="203"/>
          <ac:picMkLst>
            <pc:docMk/>
            <pc:sldMk cId="3830077614" sldId="267"/>
            <ac:picMk id="8" creationId="{44E823B4-08E4-BA88-7E8A-B96D9C7805FF}"/>
          </ac:picMkLst>
        </pc:picChg>
        <pc:picChg chg="del">
          <ac:chgData name="Laura Oathout" userId="6ff55ba14486fe89" providerId="LiveId" clId="{DDC3A60C-B008-444B-ABF6-80125B4C5150}" dt="2023-11-06T21:59:36.623" v="199"/>
          <ac:picMkLst>
            <pc:docMk/>
            <pc:sldMk cId="3830077614" sldId="267"/>
            <ac:picMk id="16" creationId="{E5AB611A-5298-DCAE-E52C-72A649E4B7F6}"/>
          </ac:picMkLst>
        </pc:picChg>
      </pc:sldChg>
      <pc:sldChg chg="delSp mod setBg">
        <pc:chgData name="Laura Oathout" userId="6ff55ba14486fe89" providerId="LiveId" clId="{DDC3A60C-B008-444B-ABF6-80125B4C5150}" dt="2023-11-06T21:59:36.811" v="251"/>
        <pc:sldMkLst>
          <pc:docMk/>
          <pc:sldMk cId="25732523" sldId="268"/>
        </pc:sldMkLst>
        <pc:spChg chg="del">
          <ac:chgData name="Laura Oathout" userId="6ff55ba14486fe89" providerId="LiveId" clId="{DDC3A60C-B008-444B-ABF6-80125B4C5150}" dt="2023-11-06T21:59:36.764" v="249"/>
          <ac:spMkLst>
            <pc:docMk/>
            <pc:sldMk cId="25732523" sldId="268"/>
            <ac:spMk id="2" creationId="{50C074E9-4BAA-8230-6DE9-C33319B6E7E3}"/>
          </ac:spMkLst>
        </pc:spChg>
        <pc:spChg chg="del">
          <ac:chgData name="Laura Oathout" userId="6ff55ba14486fe89" providerId="LiveId" clId="{DDC3A60C-B008-444B-ABF6-80125B4C5150}" dt="2023-11-06T21:59:36.748" v="233"/>
          <ac:spMkLst>
            <pc:docMk/>
            <pc:sldMk cId="25732523" sldId="268"/>
            <ac:spMk id="5" creationId="{AB3FFEF8-4C01-A73F-F858-336C37E93B09}"/>
          </ac:spMkLst>
        </pc:spChg>
        <pc:spChg chg="del">
          <ac:chgData name="Laura Oathout" userId="6ff55ba14486fe89" providerId="LiveId" clId="{DDC3A60C-B008-444B-ABF6-80125B4C5150}" dt="2023-11-06T21:59:36.748" v="235"/>
          <ac:spMkLst>
            <pc:docMk/>
            <pc:sldMk cId="25732523" sldId="268"/>
            <ac:spMk id="10" creationId="{0EBDE71D-ED66-078C-B467-5A24E9F07C30}"/>
          </ac:spMkLst>
        </pc:spChg>
        <pc:spChg chg="del">
          <ac:chgData name="Laura Oathout" userId="6ff55ba14486fe89" providerId="LiveId" clId="{DDC3A60C-B008-444B-ABF6-80125B4C5150}" dt="2023-11-06T21:59:36.764" v="247"/>
          <ac:spMkLst>
            <pc:docMk/>
            <pc:sldMk cId="25732523" sldId="268"/>
            <ac:spMk id="14" creationId="{484399A1-CC4A-66B2-A9D1-797B8597EDFF}"/>
          </ac:spMkLst>
        </pc:spChg>
        <pc:grpChg chg="del">
          <ac:chgData name="Laura Oathout" userId="6ff55ba14486fe89" providerId="LiveId" clId="{DDC3A60C-B008-444B-ABF6-80125B4C5150}" dt="2023-11-06T21:59:36.764" v="245"/>
          <ac:grpSpMkLst>
            <pc:docMk/>
            <pc:sldMk cId="25732523" sldId="268"/>
            <ac:grpSpMk id="28" creationId="{12ADCA7E-5EEB-F3D2-1EEC-F26201B9070E}"/>
          </ac:grpSpMkLst>
        </pc:grpChg>
        <pc:picChg chg="del">
          <ac:chgData name="Laura Oathout" userId="6ff55ba14486fe89" providerId="LiveId" clId="{DDC3A60C-B008-444B-ABF6-80125B4C5150}" dt="2023-11-06T21:59:36.748" v="231"/>
          <ac:picMkLst>
            <pc:docMk/>
            <pc:sldMk cId="25732523" sldId="268"/>
            <ac:picMk id="4" creationId="{E483A467-AA5F-F5D4-A497-2D681011B822}"/>
          </ac:picMkLst>
        </pc:picChg>
        <pc:picChg chg="del">
          <ac:chgData name="Laura Oathout" userId="6ff55ba14486fe89" providerId="LiveId" clId="{DDC3A60C-B008-444B-ABF6-80125B4C5150}" dt="2023-11-06T21:59:36.748" v="239"/>
          <ac:picMkLst>
            <pc:docMk/>
            <pc:sldMk cId="25732523" sldId="268"/>
            <ac:picMk id="23" creationId="{64FC0D29-9194-F34E-D11F-683EACB09670}"/>
          </ac:picMkLst>
        </pc:picChg>
        <pc:picChg chg="del">
          <ac:chgData name="Laura Oathout" userId="6ff55ba14486fe89" providerId="LiveId" clId="{DDC3A60C-B008-444B-ABF6-80125B4C5150}" dt="2023-11-06T21:59:36.748" v="237"/>
          <ac:picMkLst>
            <pc:docMk/>
            <pc:sldMk cId="25732523" sldId="268"/>
            <ac:picMk id="24" creationId="{BFAC744F-2142-0802-065B-569EA2648080}"/>
          </ac:picMkLst>
        </pc:picChg>
        <pc:picChg chg="del">
          <ac:chgData name="Laura Oathout" userId="6ff55ba14486fe89" providerId="LiveId" clId="{DDC3A60C-B008-444B-ABF6-80125B4C5150}" dt="2023-11-06T21:59:36.748" v="241"/>
          <ac:picMkLst>
            <pc:docMk/>
            <pc:sldMk cId="25732523" sldId="268"/>
            <ac:picMk id="25" creationId="{71EFB522-5A99-71C9-1C87-BB243D69A68A}"/>
          </ac:picMkLst>
        </pc:picChg>
        <pc:picChg chg="del">
          <ac:chgData name="Laura Oathout" userId="6ff55ba14486fe89" providerId="LiveId" clId="{DDC3A60C-B008-444B-ABF6-80125B4C5150}" dt="2023-11-06T21:59:36.764" v="243"/>
          <ac:picMkLst>
            <pc:docMk/>
            <pc:sldMk cId="25732523" sldId="268"/>
            <ac:picMk id="27" creationId="{A4839319-E6B8-B449-ABE5-2FB2BFFA9CBA}"/>
          </ac:picMkLst>
        </pc:picChg>
      </pc:sldChg>
      <pc:sldChg chg="delSp mod setBg">
        <pc:chgData name="Laura Oathout" userId="6ff55ba14486fe89" providerId="LiveId" clId="{DDC3A60C-B008-444B-ABF6-80125B4C5150}" dt="2023-11-06T21:59:36.858" v="271"/>
        <pc:sldMkLst>
          <pc:docMk/>
          <pc:sldMk cId="1006407865" sldId="269"/>
        </pc:sldMkLst>
        <pc:spChg chg="del">
          <ac:chgData name="Laura Oathout" userId="6ff55ba14486fe89" providerId="LiveId" clId="{DDC3A60C-B008-444B-ABF6-80125B4C5150}" dt="2023-11-06T21:59:36.827" v="269"/>
          <ac:spMkLst>
            <pc:docMk/>
            <pc:sldMk cId="1006407865" sldId="269"/>
            <ac:spMk id="2" creationId="{39D30840-A458-9847-3BD5-07E9AE2FB426}"/>
          </ac:spMkLst>
        </pc:spChg>
        <pc:spChg chg="del">
          <ac:chgData name="Laura Oathout" userId="6ff55ba14486fe89" providerId="LiveId" clId="{DDC3A60C-B008-444B-ABF6-80125B4C5150}" dt="2023-11-06T21:59:36.811" v="255"/>
          <ac:spMkLst>
            <pc:docMk/>
            <pc:sldMk cId="1006407865" sldId="269"/>
            <ac:spMk id="5" creationId="{AB3FFEF8-4C01-A73F-F858-336C37E93B09}"/>
          </ac:spMkLst>
        </pc:spChg>
        <pc:spChg chg="del">
          <ac:chgData name="Laura Oathout" userId="6ff55ba14486fe89" providerId="LiveId" clId="{DDC3A60C-B008-444B-ABF6-80125B4C5150}" dt="2023-11-06T21:59:36.811" v="257"/>
          <ac:spMkLst>
            <pc:docMk/>
            <pc:sldMk cId="1006407865" sldId="269"/>
            <ac:spMk id="10" creationId="{0EBDE71D-ED66-078C-B467-5A24E9F07C30}"/>
          </ac:spMkLst>
        </pc:spChg>
        <pc:spChg chg="del">
          <ac:chgData name="Laura Oathout" userId="6ff55ba14486fe89" providerId="LiveId" clId="{DDC3A60C-B008-444B-ABF6-80125B4C5150}" dt="2023-11-06T21:59:36.811" v="259"/>
          <ac:spMkLst>
            <pc:docMk/>
            <pc:sldMk cId="1006407865" sldId="269"/>
            <ac:spMk id="14" creationId="{484399A1-CC4A-66B2-A9D1-797B8597EDFF}"/>
          </ac:spMkLst>
        </pc:spChg>
        <pc:grpChg chg="del">
          <ac:chgData name="Laura Oathout" userId="6ff55ba14486fe89" providerId="LiveId" clId="{DDC3A60C-B008-444B-ABF6-80125B4C5150}" dt="2023-11-06T21:59:36.827" v="267"/>
          <ac:grpSpMkLst>
            <pc:docMk/>
            <pc:sldMk cId="1006407865" sldId="269"/>
            <ac:grpSpMk id="13" creationId="{959DB63C-6881-ABE8-C25B-FC2A6216E993}"/>
          </ac:grpSpMkLst>
        </pc:grpChg>
        <pc:picChg chg="del">
          <ac:chgData name="Laura Oathout" userId="6ff55ba14486fe89" providerId="LiveId" clId="{DDC3A60C-B008-444B-ABF6-80125B4C5150}" dt="2023-11-06T21:59:36.811" v="253"/>
          <ac:picMkLst>
            <pc:docMk/>
            <pc:sldMk cId="1006407865" sldId="269"/>
            <ac:picMk id="4" creationId="{E483A467-AA5F-F5D4-A497-2D681011B822}"/>
          </ac:picMkLst>
        </pc:picChg>
        <pc:picChg chg="del">
          <ac:chgData name="Laura Oathout" userId="6ff55ba14486fe89" providerId="LiveId" clId="{DDC3A60C-B008-444B-ABF6-80125B4C5150}" dt="2023-11-06T21:59:36.811" v="261"/>
          <ac:picMkLst>
            <pc:docMk/>
            <pc:sldMk cId="1006407865" sldId="269"/>
            <ac:picMk id="7" creationId="{88F27C5D-27B9-8534-207E-301403003F5C}"/>
          </ac:picMkLst>
        </pc:picChg>
        <pc:picChg chg="del">
          <ac:chgData name="Laura Oathout" userId="6ff55ba14486fe89" providerId="LiveId" clId="{DDC3A60C-B008-444B-ABF6-80125B4C5150}" dt="2023-11-06T21:59:36.811" v="263"/>
          <ac:picMkLst>
            <pc:docMk/>
            <pc:sldMk cId="1006407865" sldId="269"/>
            <ac:picMk id="9" creationId="{DF80FC72-4497-99D3-4723-B8055987F7B0}"/>
          </ac:picMkLst>
        </pc:picChg>
        <pc:picChg chg="del">
          <ac:chgData name="Laura Oathout" userId="6ff55ba14486fe89" providerId="LiveId" clId="{DDC3A60C-B008-444B-ABF6-80125B4C5150}" dt="2023-11-06T21:59:36.811" v="265"/>
          <ac:picMkLst>
            <pc:docMk/>
            <pc:sldMk cId="1006407865" sldId="269"/>
            <ac:picMk id="12" creationId="{05C0012C-384B-264F-8BA5-B587A8FB90C2}"/>
          </ac:picMkLst>
        </pc:picChg>
      </pc:sldChg>
      <pc:sldChg chg="delSp mod setBg">
        <pc:chgData name="Laura Oathout" userId="6ff55ba14486fe89" providerId="LiveId" clId="{DDC3A60C-B008-444B-ABF6-80125B4C5150}" dt="2023-11-06T21:59:36.277" v="91"/>
        <pc:sldMkLst>
          <pc:docMk/>
          <pc:sldMk cId="3077287630" sldId="270"/>
        </pc:sldMkLst>
        <pc:spChg chg="del">
          <ac:chgData name="Laura Oathout" userId="6ff55ba14486fe89" providerId="LiveId" clId="{DDC3A60C-B008-444B-ABF6-80125B4C5150}" dt="2023-11-06T21:59:36.230" v="89"/>
          <ac:spMkLst>
            <pc:docMk/>
            <pc:sldMk cId="3077287630" sldId="270"/>
            <ac:spMk id="2" creationId="{D192C82A-F740-DC1E-D18E-96DCC3DE94B8}"/>
          </ac:spMkLst>
        </pc:spChg>
        <pc:spChg chg="del">
          <ac:chgData name="Laura Oathout" userId="6ff55ba14486fe89" providerId="LiveId" clId="{DDC3A60C-B008-444B-ABF6-80125B4C5150}" dt="2023-11-06T21:59:36.199" v="71"/>
          <ac:spMkLst>
            <pc:docMk/>
            <pc:sldMk cId="3077287630" sldId="270"/>
            <ac:spMk id="5" creationId="{AB3FFEF8-4C01-A73F-F858-336C37E93B09}"/>
          </ac:spMkLst>
        </pc:spChg>
        <pc:spChg chg="del">
          <ac:chgData name="Laura Oathout" userId="6ff55ba14486fe89" providerId="LiveId" clId="{DDC3A60C-B008-444B-ABF6-80125B4C5150}" dt="2023-11-06T21:59:36.199" v="73"/>
          <ac:spMkLst>
            <pc:docMk/>
            <pc:sldMk cId="3077287630" sldId="270"/>
            <ac:spMk id="10" creationId="{0EBDE71D-ED66-078C-B467-5A24E9F07C30}"/>
          </ac:spMkLst>
        </pc:spChg>
        <pc:spChg chg="del">
          <ac:chgData name="Laura Oathout" userId="6ff55ba14486fe89" providerId="LiveId" clId="{DDC3A60C-B008-444B-ABF6-80125B4C5150}" dt="2023-11-06T21:59:36.214" v="75"/>
          <ac:spMkLst>
            <pc:docMk/>
            <pc:sldMk cId="3077287630" sldId="270"/>
            <ac:spMk id="14" creationId="{484399A1-CC4A-66B2-A9D1-797B8597EDFF}"/>
          </ac:spMkLst>
        </pc:spChg>
        <pc:grpChg chg="del">
          <ac:chgData name="Laura Oathout" userId="6ff55ba14486fe89" providerId="LiveId" clId="{DDC3A60C-B008-444B-ABF6-80125B4C5150}" dt="2023-11-06T21:59:36.214" v="81"/>
          <ac:grpSpMkLst>
            <pc:docMk/>
            <pc:sldMk cId="3077287630" sldId="270"/>
            <ac:grpSpMk id="17" creationId="{91909D80-527E-B869-020C-8D98178AD757}"/>
          </ac:grpSpMkLst>
        </pc:grpChg>
        <pc:grpChg chg="del">
          <ac:chgData name="Laura Oathout" userId="6ff55ba14486fe89" providerId="LiveId" clId="{DDC3A60C-B008-444B-ABF6-80125B4C5150}" dt="2023-11-06T21:59:36.230" v="85"/>
          <ac:grpSpMkLst>
            <pc:docMk/>
            <pc:sldMk cId="3077287630" sldId="270"/>
            <ac:grpSpMk id="29" creationId="{E2CE2367-B4FE-6033-8AF6-C28471222920}"/>
          </ac:grpSpMkLst>
        </pc:grpChg>
        <pc:picChg chg="del">
          <ac:chgData name="Laura Oathout" userId="6ff55ba14486fe89" providerId="LiveId" clId="{DDC3A60C-B008-444B-ABF6-80125B4C5150}" dt="2023-11-06T21:59:36.214" v="79"/>
          <ac:picMkLst>
            <pc:docMk/>
            <pc:sldMk cId="3077287630" sldId="270"/>
            <ac:picMk id="3" creationId="{2F73B2F1-6300-0C8D-4008-A1B9F3D38A7D}"/>
          </ac:picMkLst>
        </pc:picChg>
        <pc:picChg chg="del">
          <ac:chgData name="Laura Oathout" userId="6ff55ba14486fe89" providerId="LiveId" clId="{DDC3A60C-B008-444B-ABF6-80125B4C5150}" dt="2023-11-06T21:59:36.199" v="69"/>
          <ac:picMkLst>
            <pc:docMk/>
            <pc:sldMk cId="3077287630" sldId="270"/>
            <ac:picMk id="4" creationId="{E483A467-AA5F-F5D4-A497-2D681011B822}"/>
          </ac:picMkLst>
        </pc:picChg>
        <pc:picChg chg="del">
          <ac:chgData name="Laura Oathout" userId="6ff55ba14486fe89" providerId="LiveId" clId="{DDC3A60C-B008-444B-ABF6-80125B4C5150}" dt="2023-11-06T21:59:36.214" v="83"/>
          <ac:picMkLst>
            <pc:docMk/>
            <pc:sldMk cId="3077287630" sldId="270"/>
            <ac:picMk id="8" creationId="{2810A8F3-4E2C-CCA3-4791-9F60D65C4A50}"/>
          </ac:picMkLst>
        </pc:picChg>
        <pc:picChg chg="del">
          <ac:chgData name="Laura Oathout" userId="6ff55ba14486fe89" providerId="LiveId" clId="{DDC3A60C-B008-444B-ABF6-80125B4C5150}" dt="2023-11-06T21:59:36.214" v="77"/>
          <ac:picMkLst>
            <pc:docMk/>
            <pc:sldMk cId="3077287630" sldId="270"/>
            <ac:picMk id="11" creationId="{5F3F475F-D6BA-5565-963F-16F865F94B04}"/>
          </ac:picMkLst>
        </pc:picChg>
        <pc:picChg chg="del">
          <ac:chgData name="Laura Oathout" userId="6ff55ba14486fe89" providerId="LiveId" clId="{DDC3A60C-B008-444B-ABF6-80125B4C5150}" dt="2023-11-06T21:59:36.230" v="87"/>
          <ac:picMkLst>
            <pc:docMk/>
            <pc:sldMk cId="3077287630" sldId="270"/>
            <ac:picMk id="15" creationId="{8AC275B7-A373-24BF-F3B1-3A2F35B6C5C0}"/>
          </ac:picMkLst>
        </pc:picChg>
      </pc:sldChg>
      <pc:sldChg chg="delSp mod setBg">
        <pc:chgData name="Laura Oathout" userId="6ff55ba14486fe89" providerId="LiveId" clId="{DDC3A60C-B008-444B-ABF6-80125B4C5150}" dt="2023-11-06T21:59:36.905" v="293"/>
        <pc:sldMkLst>
          <pc:docMk/>
          <pc:sldMk cId="1560527707" sldId="271"/>
        </pc:sldMkLst>
        <pc:spChg chg="del">
          <ac:chgData name="Laura Oathout" userId="6ff55ba14486fe89" providerId="LiveId" clId="{DDC3A60C-B008-444B-ABF6-80125B4C5150}" dt="2023-11-06T21:59:36.874" v="289"/>
          <ac:spMkLst>
            <pc:docMk/>
            <pc:sldMk cId="1560527707" sldId="271"/>
            <ac:spMk id="2" creationId="{F880A5A6-93EE-AA74-B848-1B374AE59A9A}"/>
          </ac:spMkLst>
        </pc:spChg>
        <pc:spChg chg="del">
          <ac:chgData name="Laura Oathout" userId="6ff55ba14486fe89" providerId="LiveId" clId="{DDC3A60C-B008-444B-ABF6-80125B4C5150}" dt="2023-11-06T21:59:36.858" v="275"/>
          <ac:spMkLst>
            <pc:docMk/>
            <pc:sldMk cId="1560527707" sldId="271"/>
            <ac:spMk id="5" creationId="{AB3FFEF8-4C01-A73F-F858-336C37E93B09}"/>
          </ac:spMkLst>
        </pc:spChg>
        <pc:spChg chg="del">
          <ac:chgData name="Laura Oathout" userId="6ff55ba14486fe89" providerId="LiveId" clId="{DDC3A60C-B008-444B-ABF6-80125B4C5150}" dt="2023-11-06T21:59:36.858" v="277"/>
          <ac:spMkLst>
            <pc:docMk/>
            <pc:sldMk cId="1560527707" sldId="271"/>
            <ac:spMk id="10" creationId="{0EBDE71D-ED66-078C-B467-5A24E9F07C30}"/>
          </ac:spMkLst>
        </pc:spChg>
        <pc:spChg chg="del">
          <ac:chgData name="Laura Oathout" userId="6ff55ba14486fe89" providerId="LiveId" clId="{DDC3A60C-B008-444B-ABF6-80125B4C5150}" dt="2023-11-06T21:59:36.874" v="291"/>
          <ac:spMkLst>
            <pc:docMk/>
            <pc:sldMk cId="1560527707" sldId="271"/>
            <ac:spMk id="14" creationId="{484399A1-CC4A-66B2-A9D1-797B8597EDFF}"/>
          </ac:spMkLst>
        </pc:spChg>
        <pc:grpChg chg="del">
          <ac:chgData name="Laura Oathout" userId="6ff55ba14486fe89" providerId="LiveId" clId="{DDC3A60C-B008-444B-ABF6-80125B4C5150}" dt="2023-11-06T21:59:36.874" v="287"/>
          <ac:grpSpMkLst>
            <pc:docMk/>
            <pc:sldMk cId="1560527707" sldId="271"/>
            <ac:grpSpMk id="13" creationId="{7E3E8DE2-3DB4-BED9-0E75-6B4AF432BAA1}"/>
          </ac:grpSpMkLst>
        </pc:grpChg>
        <pc:picChg chg="del">
          <ac:chgData name="Laura Oathout" userId="6ff55ba14486fe89" providerId="LiveId" clId="{DDC3A60C-B008-444B-ABF6-80125B4C5150}" dt="2023-11-06T21:59:36.858" v="273"/>
          <ac:picMkLst>
            <pc:docMk/>
            <pc:sldMk cId="1560527707" sldId="271"/>
            <ac:picMk id="4" creationId="{E483A467-AA5F-F5D4-A497-2D681011B822}"/>
          </ac:picMkLst>
        </pc:picChg>
        <pc:picChg chg="del">
          <ac:chgData name="Laura Oathout" userId="6ff55ba14486fe89" providerId="LiveId" clId="{DDC3A60C-B008-444B-ABF6-80125B4C5150}" dt="2023-11-06T21:59:36.874" v="285"/>
          <ac:picMkLst>
            <pc:docMk/>
            <pc:sldMk cId="1560527707" sldId="271"/>
            <ac:picMk id="6" creationId="{4B655D11-A370-1C12-362B-89A670DA7440}"/>
          </ac:picMkLst>
        </pc:picChg>
        <pc:picChg chg="del">
          <ac:chgData name="Laura Oathout" userId="6ff55ba14486fe89" providerId="LiveId" clId="{DDC3A60C-B008-444B-ABF6-80125B4C5150}" dt="2023-11-06T21:59:36.858" v="279"/>
          <ac:picMkLst>
            <pc:docMk/>
            <pc:sldMk cId="1560527707" sldId="271"/>
            <ac:picMk id="9" creationId="{679EBD0B-B618-F791-1662-22A6DC4066A0}"/>
          </ac:picMkLst>
        </pc:picChg>
        <pc:picChg chg="del">
          <ac:chgData name="Laura Oathout" userId="6ff55ba14486fe89" providerId="LiveId" clId="{DDC3A60C-B008-444B-ABF6-80125B4C5150}" dt="2023-11-06T21:59:36.872" v="281"/>
          <ac:picMkLst>
            <pc:docMk/>
            <pc:sldMk cId="1560527707" sldId="271"/>
            <ac:picMk id="12" creationId="{89C03C49-75F9-A1BE-97B2-4E86F58726DB}"/>
          </ac:picMkLst>
        </pc:picChg>
        <pc:picChg chg="del">
          <ac:chgData name="Laura Oathout" userId="6ff55ba14486fe89" providerId="LiveId" clId="{DDC3A60C-B008-444B-ABF6-80125B4C5150}" dt="2023-11-06T21:59:36.874" v="283"/>
          <ac:picMkLst>
            <pc:docMk/>
            <pc:sldMk cId="1560527707" sldId="271"/>
            <ac:picMk id="28" creationId="{F14EE673-5FAF-5E24-FAA9-81BAD40C8F4C}"/>
          </ac:picMkLst>
        </pc:picChg>
      </pc:sldChg>
      <pc:sldChg chg="delSp mod setBg">
        <pc:chgData name="Laura Oathout" userId="6ff55ba14486fe89" providerId="LiveId" clId="{DDC3A60C-B008-444B-ABF6-80125B4C5150}" dt="2023-11-06T21:59:36.972" v="313"/>
        <pc:sldMkLst>
          <pc:docMk/>
          <pc:sldMk cId="1939465397" sldId="272"/>
        </pc:sldMkLst>
        <pc:spChg chg="del">
          <ac:chgData name="Laura Oathout" userId="6ff55ba14486fe89" providerId="LiveId" clId="{DDC3A60C-B008-444B-ABF6-80125B4C5150}" dt="2023-11-06T21:59:36.921" v="311"/>
          <ac:spMkLst>
            <pc:docMk/>
            <pc:sldMk cId="1939465397" sldId="272"/>
            <ac:spMk id="2" creationId="{B30CADB4-5850-4C02-2EBD-85E206BACF7D}"/>
          </ac:spMkLst>
        </pc:spChg>
        <pc:spChg chg="del">
          <ac:chgData name="Laura Oathout" userId="6ff55ba14486fe89" providerId="LiveId" clId="{DDC3A60C-B008-444B-ABF6-80125B4C5150}" dt="2023-11-06T21:59:36.921" v="297"/>
          <ac:spMkLst>
            <pc:docMk/>
            <pc:sldMk cId="1939465397" sldId="272"/>
            <ac:spMk id="5" creationId="{AB3FFEF8-4C01-A73F-F858-336C37E93B09}"/>
          </ac:spMkLst>
        </pc:spChg>
        <pc:spChg chg="del">
          <ac:chgData name="Laura Oathout" userId="6ff55ba14486fe89" providerId="LiveId" clId="{DDC3A60C-B008-444B-ABF6-80125B4C5150}" dt="2023-11-06T21:59:36.921" v="299"/>
          <ac:spMkLst>
            <pc:docMk/>
            <pc:sldMk cId="1939465397" sldId="272"/>
            <ac:spMk id="10" creationId="{0EBDE71D-ED66-078C-B467-5A24E9F07C30}"/>
          </ac:spMkLst>
        </pc:spChg>
        <pc:spChg chg="del">
          <ac:chgData name="Laura Oathout" userId="6ff55ba14486fe89" providerId="LiveId" clId="{DDC3A60C-B008-444B-ABF6-80125B4C5150}" dt="2023-11-06T21:59:36.921" v="301"/>
          <ac:spMkLst>
            <pc:docMk/>
            <pc:sldMk cId="1939465397" sldId="272"/>
            <ac:spMk id="14" creationId="{484399A1-CC4A-66B2-A9D1-797B8597EDFF}"/>
          </ac:spMkLst>
        </pc:spChg>
        <pc:grpChg chg="del">
          <ac:chgData name="Laura Oathout" userId="6ff55ba14486fe89" providerId="LiveId" clId="{DDC3A60C-B008-444B-ABF6-80125B4C5150}" dt="2023-11-06T21:59:36.921" v="309"/>
          <ac:grpSpMkLst>
            <pc:docMk/>
            <pc:sldMk cId="1939465397" sldId="272"/>
            <ac:grpSpMk id="11" creationId="{04D8D2DC-2F01-C169-5500-52B19F7741EE}"/>
          </ac:grpSpMkLst>
        </pc:grpChg>
        <pc:grpChg chg="del">
          <ac:chgData name="Laura Oathout" userId="6ff55ba14486fe89" providerId="LiveId" clId="{DDC3A60C-B008-444B-ABF6-80125B4C5150}" dt="2023-11-06T21:59:36.921" v="307"/>
          <ac:grpSpMkLst>
            <pc:docMk/>
            <pc:sldMk cId="1939465397" sldId="272"/>
            <ac:grpSpMk id="19" creationId="{C1BB2F4E-9EB6-BFF9-B698-C38EBFEFA0B8}"/>
          </ac:grpSpMkLst>
        </pc:grpChg>
        <pc:picChg chg="del">
          <ac:chgData name="Laura Oathout" userId="6ff55ba14486fe89" providerId="LiveId" clId="{DDC3A60C-B008-444B-ABF6-80125B4C5150}" dt="2023-11-06T21:59:36.921" v="303"/>
          <ac:picMkLst>
            <pc:docMk/>
            <pc:sldMk cId="1939465397" sldId="272"/>
            <ac:picMk id="3" creationId="{5A68A8C5-2304-7673-81DE-2CF65F600742}"/>
          </ac:picMkLst>
        </pc:picChg>
        <pc:picChg chg="del">
          <ac:chgData name="Laura Oathout" userId="6ff55ba14486fe89" providerId="LiveId" clId="{DDC3A60C-B008-444B-ABF6-80125B4C5150}" dt="2023-11-06T21:59:36.905" v="295"/>
          <ac:picMkLst>
            <pc:docMk/>
            <pc:sldMk cId="1939465397" sldId="272"/>
            <ac:picMk id="4" creationId="{E483A467-AA5F-F5D4-A497-2D681011B822}"/>
          </ac:picMkLst>
        </pc:picChg>
        <pc:picChg chg="del">
          <ac:chgData name="Laura Oathout" userId="6ff55ba14486fe89" providerId="LiveId" clId="{DDC3A60C-B008-444B-ABF6-80125B4C5150}" dt="2023-11-06T21:59:36.921" v="305"/>
          <ac:picMkLst>
            <pc:docMk/>
            <pc:sldMk cId="1939465397" sldId="272"/>
            <ac:picMk id="8" creationId="{C64C6105-BCA4-11A3-EC0B-C600C3D71025}"/>
          </ac:picMkLst>
        </pc:picChg>
      </pc:sldChg>
      <pc:sldChg chg="delSp mod setBg">
        <pc:chgData name="Laura Oathout" userId="6ff55ba14486fe89" providerId="LiveId" clId="{DDC3A60C-B008-444B-ABF6-80125B4C5150}" dt="2023-11-06T21:59:37.031" v="333"/>
        <pc:sldMkLst>
          <pc:docMk/>
          <pc:sldMk cId="2100034848" sldId="273"/>
        </pc:sldMkLst>
        <pc:spChg chg="del">
          <ac:chgData name="Laura Oathout" userId="6ff55ba14486fe89" providerId="LiveId" clId="{DDC3A60C-B008-444B-ABF6-80125B4C5150}" dt="2023-11-06T21:59:36.984" v="331"/>
          <ac:spMkLst>
            <pc:docMk/>
            <pc:sldMk cId="2100034848" sldId="273"/>
            <ac:spMk id="2" creationId="{286FFE02-904F-2F4F-7A7E-AC2DA05CC58F}"/>
          </ac:spMkLst>
        </pc:spChg>
        <pc:spChg chg="del">
          <ac:chgData name="Laura Oathout" userId="6ff55ba14486fe89" providerId="LiveId" clId="{DDC3A60C-B008-444B-ABF6-80125B4C5150}" dt="2023-11-06T21:59:36.972" v="317"/>
          <ac:spMkLst>
            <pc:docMk/>
            <pc:sldMk cId="2100034848" sldId="273"/>
            <ac:spMk id="5" creationId="{AB3FFEF8-4C01-A73F-F858-336C37E93B09}"/>
          </ac:spMkLst>
        </pc:spChg>
        <pc:spChg chg="del">
          <ac:chgData name="Laura Oathout" userId="6ff55ba14486fe89" providerId="LiveId" clId="{DDC3A60C-B008-444B-ABF6-80125B4C5150}" dt="2023-11-06T21:59:36.972" v="319"/>
          <ac:spMkLst>
            <pc:docMk/>
            <pc:sldMk cId="2100034848" sldId="273"/>
            <ac:spMk id="10" creationId="{0EBDE71D-ED66-078C-B467-5A24E9F07C30}"/>
          </ac:spMkLst>
        </pc:spChg>
        <pc:spChg chg="del">
          <ac:chgData name="Laura Oathout" userId="6ff55ba14486fe89" providerId="LiveId" clId="{DDC3A60C-B008-444B-ABF6-80125B4C5150}" dt="2023-11-06T21:59:36.984" v="321"/>
          <ac:spMkLst>
            <pc:docMk/>
            <pc:sldMk cId="2100034848" sldId="273"/>
            <ac:spMk id="14" creationId="{484399A1-CC4A-66B2-A9D1-797B8597EDFF}"/>
          </ac:spMkLst>
        </pc:spChg>
        <pc:grpChg chg="del">
          <ac:chgData name="Laura Oathout" userId="6ff55ba14486fe89" providerId="LiveId" clId="{DDC3A60C-B008-444B-ABF6-80125B4C5150}" dt="2023-11-06T21:59:36.984" v="325"/>
          <ac:grpSpMkLst>
            <pc:docMk/>
            <pc:sldMk cId="2100034848" sldId="273"/>
            <ac:grpSpMk id="13" creationId="{2947C911-B37E-3D76-099D-5C120CE23D37}"/>
          </ac:grpSpMkLst>
        </pc:grpChg>
        <pc:grpChg chg="del">
          <ac:chgData name="Laura Oathout" userId="6ff55ba14486fe89" providerId="LiveId" clId="{DDC3A60C-B008-444B-ABF6-80125B4C5150}" dt="2023-11-06T21:59:36.984" v="329"/>
          <ac:grpSpMkLst>
            <pc:docMk/>
            <pc:sldMk cId="2100034848" sldId="273"/>
            <ac:grpSpMk id="36" creationId="{47F914E8-BD58-D25D-076D-11636391B86C}"/>
          </ac:grpSpMkLst>
        </pc:grpChg>
        <pc:picChg chg="del">
          <ac:chgData name="Laura Oathout" userId="6ff55ba14486fe89" providerId="LiveId" clId="{DDC3A60C-B008-444B-ABF6-80125B4C5150}" dt="2023-11-06T21:59:36.972" v="315"/>
          <ac:picMkLst>
            <pc:docMk/>
            <pc:sldMk cId="2100034848" sldId="273"/>
            <ac:picMk id="4" creationId="{E483A467-AA5F-F5D4-A497-2D681011B822}"/>
          </ac:picMkLst>
        </pc:picChg>
        <pc:picChg chg="del">
          <ac:chgData name="Laura Oathout" userId="6ff55ba14486fe89" providerId="LiveId" clId="{DDC3A60C-B008-444B-ABF6-80125B4C5150}" dt="2023-11-06T21:59:36.984" v="327"/>
          <ac:picMkLst>
            <pc:docMk/>
            <pc:sldMk cId="2100034848" sldId="273"/>
            <ac:picMk id="6" creationId="{E7F77633-7A41-A042-EF82-0363C3F253D6}"/>
          </ac:picMkLst>
        </pc:picChg>
        <pc:picChg chg="del">
          <ac:chgData name="Laura Oathout" userId="6ff55ba14486fe89" providerId="LiveId" clId="{DDC3A60C-B008-444B-ABF6-80125B4C5150}" dt="2023-11-06T21:59:36.984" v="323"/>
          <ac:picMkLst>
            <pc:docMk/>
            <pc:sldMk cId="2100034848" sldId="273"/>
            <ac:picMk id="9" creationId="{14CE4570-A19F-2F4C-7EE9-ABAA25C66AB3}"/>
          </ac:picMkLst>
        </pc:picChg>
      </pc:sldChg>
      <pc:sldChg chg="delSp mod setBg">
        <pc:chgData name="Laura Oathout" userId="6ff55ba14486fe89" providerId="LiveId" clId="{DDC3A60C-B008-444B-ABF6-80125B4C5150}" dt="2023-11-06T21:59:37.078" v="355"/>
        <pc:sldMkLst>
          <pc:docMk/>
          <pc:sldMk cId="3826092360" sldId="274"/>
        </pc:sldMkLst>
        <pc:spChg chg="del">
          <ac:chgData name="Laura Oathout" userId="6ff55ba14486fe89" providerId="LiveId" clId="{DDC3A60C-B008-444B-ABF6-80125B4C5150}" dt="2023-11-06T21:59:37.046" v="353"/>
          <ac:spMkLst>
            <pc:docMk/>
            <pc:sldMk cId="3826092360" sldId="274"/>
            <ac:spMk id="2" creationId="{4CA71AB3-086E-B82A-5861-A748D0D9C308}"/>
          </ac:spMkLst>
        </pc:spChg>
        <pc:spChg chg="del">
          <ac:chgData name="Laura Oathout" userId="6ff55ba14486fe89" providerId="LiveId" clId="{DDC3A60C-B008-444B-ABF6-80125B4C5150}" dt="2023-11-06T21:59:37.031" v="337"/>
          <ac:spMkLst>
            <pc:docMk/>
            <pc:sldMk cId="3826092360" sldId="274"/>
            <ac:spMk id="5" creationId="{AB3FFEF8-4C01-A73F-F858-336C37E93B09}"/>
          </ac:spMkLst>
        </pc:spChg>
        <pc:spChg chg="del">
          <ac:chgData name="Laura Oathout" userId="6ff55ba14486fe89" providerId="LiveId" clId="{DDC3A60C-B008-444B-ABF6-80125B4C5150}" dt="2023-11-06T21:59:37.031" v="339"/>
          <ac:spMkLst>
            <pc:docMk/>
            <pc:sldMk cId="3826092360" sldId="274"/>
            <ac:spMk id="10" creationId="{0EBDE71D-ED66-078C-B467-5A24E9F07C30}"/>
          </ac:spMkLst>
        </pc:spChg>
        <pc:spChg chg="del">
          <ac:chgData name="Laura Oathout" userId="6ff55ba14486fe89" providerId="LiveId" clId="{DDC3A60C-B008-444B-ABF6-80125B4C5150}" dt="2023-11-06T21:59:37.031" v="341"/>
          <ac:spMkLst>
            <pc:docMk/>
            <pc:sldMk cId="3826092360" sldId="274"/>
            <ac:spMk id="14" creationId="{484399A1-CC4A-66B2-A9D1-797B8597EDFF}"/>
          </ac:spMkLst>
        </pc:spChg>
        <pc:grpChg chg="del">
          <ac:chgData name="Laura Oathout" userId="6ff55ba14486fe89" providerId="LiveId" clId="{DDC3A60C-B008-444B-ABF6-80125B4C5150}" dt="2023-11-06T21:59:37.031" v="343"/>
          <ac:grpSpMkLst>
            <pc:docMk/>
            <pc:sldMk cId="3826092360" sldId="274"/>
            <ac:grpSpMk id="13" creationId="{2947C911-B37E-3D76-099D-5C120CE23D37}"/>
          </ac:grpSpMkLst>
        </pc:grpChg>
        <pc:grpChg chg="del">
          <ac:chgData name="Laura Oathout" userId="6ff55ba14486fe89" providerId="LiveId" clId="{DDC3A60C-B008-444B-ABF6-80125B4C5150}" dt="2023-11-06T21:59:37.031" v="345"/>
          <ac:grpSpMkLst>
            <pc:docMk/>
            <pc:sldMk cId="3826092360" sldId="274"/>
            <ac:grpSpMk id="19" creationId="{BAFE3014-89A8-1DDD-B087-AA4C221FD53E}"/>
          </ac:grpSpMkLst>
        </pc:grpChg>
        <pc:grpChg chg="del">
          <ac:chgData name="Laura Oathout" userId="6ff55ba14486fe89" providerId="LiveId" clId="{DDC3A60C-B008-444B-ABF6-80125B4C5150}" dt="2023-11-06T21:59:37.046" v="347"/>
          <ac:grpSpMkLst>
            <pc:docMk/>
            <pc:sldMk cId="3826092360" sldId="274"/>
            <ac:grpSpMk id="22" creationId="{6E2A6C28-9DFC-A0EB-263C-3EF0B06414F7}"/>
          </ac:grpSpMkLst>
        </pc:grpChg>
        <pc:picChg chg="del">
          <ac:chgData name="Laura Oathout" userId="6ff55ba14486fe89" providerId="LiveId" clId="{DDC3A60C-B008-444B-ABF6-80125B4C5150}" dt="2023-11-06T21:59:37.031" v="335"/>
          <ac:picMkLst>
            <pc:docMk/>
            <pc:sldMk cId="3826092360" sldId="274"/>
            <ac:picMk id="4" creationId="{E483A467-AA5F-F5D4-A497-2D681011B822}"/>
          </ac:picMkLst>
        </pc:picChg>
        <pc:picChg chg="del">
          <ac:chgData name="Laura Oathout" userId="6ff55ba14486fe89" providerId="LiveId" clId="{DDC3A60C-B008-444B-ABF6-80125B4C5150}" dt="2023-11-06T21:59:37.046" v="351"/>
          <ac:picMkLst>
            <pc:docMk/>
            <pc:sldMk cId="3826092360" sldId="274"/>
            <ac:picMk id="21" creationId="{984EDB82-F86D-6D39-6209-AAA18BB7F58D}"/>
          </ac:picMkLst>
        </pc:picChg>
        <pc:picChg chg="del">
          <ac:chgData name="Laura Oathout" userId="6ff55ba14486fe89" providerId="LiveId" clId="{DDC3A60C-B008-444B-ABF6-80125B4C5150}" dt="2023-11-06T21:59:37.046" v="349"/>
          <ac:picMkLst>
            <pc:docMk/>
            <pc:sldMk cId="3826092360" sldId="274"/>
            <ac:picMk id="25" creationId="{A84F310D-15F1-2676-C811-61F400861E38}"/>
          </ac:picMkLst>
        </pc:picChg>
      </pc:sldChg>
      <pc:sldChg chg="delSp mod setBg">
        <pc:chgData name="Laura Oathout" userId="6ff55ba14486fe89" providerId="LiveId" clId="{DDC3A60C-B008-444B-ABF6-80125B4C5150}" dt="2023-11-06T21:59:37.125" v="373"/>
        <pc:sldMkLst>
          <pc:docMk/>
          <pc:sldMk cId="3080817129" sldId="275"/>
        </pc:sldMkLst>
        <pc:spChg chg="del">
          <ac:chgData name="Laura Oathout" userId="6ff55ba14486fe89" providerId="LiveId" clId="{DDC3A60C-B008-444B-ABF6-80125B4C5150}" dt="2023-11-06T21:59:37.078" v="359"/>
          <ac:spMkLst>
            <pc:docMk/>
            <pc:sldMk cId="3080817129" sldId="275"/>
            <ac:spMk id="5" creationId="{AB3FFEF8-4C01-A73F-F858-336C37E93B09}"/>
          </ac:spMkLst>
        </pc:spChg>
        <pc:spChg chg="del">
          <ac:chgData name="Laura Oathout" userId="6ff55ba14486fe89" providerId="LiveId" clId="{DDC3A60C-B008-444B-ABF6-80125B4C5150}" dt="2023-11-06T21:59:37.094" v="361"/>
          <ac:spMkLst>
            <pc:docMk/>
            <pc:sldMk cId="3080817129" sldId="275"/>
            <ac:spMk id="10" creationId="{0EBDE71D-ED66-078C-B467-5A24E9F07C30}"/>
          </ac:spMkLst>
        </pc:spChg>
        <pc:spChg chg="del">
          <ac:chgData name="Laura Oathout" userId="6ff55ba14486fe89" providerId="LiveId" clId="{DDC3A60C-B008-444B-ABF6-80125B4C5150}" dt="2023-11-06T21:59:37.094" v="363"/>
          <ac:spMkLst>
            <pc:docMk/>
            <pc:sldMk cId="3080817129" sldId="275"/>
            <ac:spMk id="14" creationId="{484399A1-CC4A-66B2-A9D1-797B8597EDFF}"/>
          </ac:spMkLst>
        </pc:spChg>
        <pc:spChg chg="del">
          <ac:chgData name="Laura Oathout" userId="6ff55ba14486fe89" providerId="LiveId" clId="{DDC3A60C-B008-444B-ABF6-80125B4C5150}" dt="2023-11-06T21:59:37.094" v="371"/>
          <ac:spMkLst>
            <pc:docMk/>
            <pc:sldMk cId="3080817129" sldId="275"/>
            <ac:spMk id="43" creationId="{F77A8C8C-BA14-75A9-E404-8B52520BD449}"/>
          </ac:spMkLst>
        </pc:spChg>
        <pc:grpChg chg="del">
          <ac:chgData name="Laura Oathout" userId="6ff55ba14486fe89" providerId="LiveId" clId="{DDC3A60C-B008-444B-ABF6-80125B4C5150}" dt="2023-11-06T21:59:37.094" v="365"/>
          <ac:grpSpMkLst>
            <pc:docMk/>
            <pc:sldMk cId="3080817129" sldId="275"/>
            <ac:grpSpMk id="30" creationId="{9401EB98-3F23-5757-82A8-3039814C11C2}"/>
          </ac:grpSpMkLst>
        </pc:grpChg>
        <pc:grpChg chg="del">
          <ac:chgData name="Laura Oathout" userId="6ff55ba14486fe89" providerId="LiveId" clId="{DDC3A60C-B008-444B-ABF6-80125B4C5150}" dt="2023-11-06T21:59:37.094" v="369"/>
          <ac:grpSpMkLst>
            <pc:docMk/>
            <pc:sldMk cId="3080817129" sldId="275"/>
            <ac:grpSpMk id="38" creationId="{CF0CC340-0BD7-450E-6059-E15CD215892C}"/>
          </ac:grpSpMkLst>
        </pc:grpChg>
        <pc:picChg chg="del">
          <ac:chgData name="Laura Oathout" userId="6ff55ba14486fe89" providerId="LiveId" clId="{DDC3A60C-B008-444B-ABF6-80125B4C5150}" dt="2023-11-06T21:59:37.078" v="357"/>
          <ac:picMkLst>
            <pc:docMk/>
            <pc:sldMk cId="3080817129" sldId="275"/>
            <ac:picMk id="4" creationId="{E483A467-AA5F-F5D4-A497-2D681011B822}"/>
          </ac:picMkLst>
        </pc:picChg>
        <pc:picChg chg="del">
          <ac:chgData name="Laura Oathout" userId="6ff55ba14486fe89" providerId="LiveId" clId="{DDC3A60C-B008-444B-ABF6-80125B4C5150}" dt="2023-11-06T21:59:37.094" v="367"/>
          <ac:picMkLst>
            <pc:docMk/>
            <pc:sldMk cId="3080817129" sldId="275"/>
            <ac:picMk id="6" creationId="{F8429969-D169-2820-EE9A-F2E6F6F7A4B0}"/>
          </ac:picMkLst>
        </pc:picChg>
      </pc:sldChg>
      <pc:sldChg chg="delSp mod setBg">
        <pc:chgData name="Laura Oathout" userId="6ff55ba14486fe89" providerId="LiveId" clId="{DDC3A60C-B008-444B-ABF6-80125B4C5150}" dt="2023-11-06T21:59:37.172" v="395"/>
        <pc:sldMkLst>
          <pc:docMk/>
          <pc:sldMk cId="2571196931" sldId="276"/>
        </pc:sldMkLst>
        <pc:spChg chg="del">
          <ac:chgData name="Laura Oathout" userId="6ff55ba14486fe89" providerId="LiveId" clId="{DDC3A60C-B008-444B-ABF6-80125B4C5150}" dt="2023-11-06T21:59:37.141" v="377"/>
          <ac:spMkLst>
            <pc:docMk/>
            <pc:sldMk cId="2571196931" sldId="276"/>
            <ac:spMk id="5" creationId="{AB3FFEF8-4C01-A73F-F858-336C37E93B09}"/>
          </ac:spMkLst>
        </pc:spChg>
        <pc:spChg chg="del">
          <ac:chgData name="Laura Oathout" userId="6ff55ba14486fe89" providerId="LiveId" clId="{DDC3A60C-B008-444B-ABF6-80125B4C5150}" dt="2023-11-06T21:59:37.141" v="379"/>
          <ac:spMkLst>
            <pc:docMk/>
            <pc:sldMk cId="2571196931" sldId="276"/>
            <ac:spMk id="10" creationId="{0EBDE71D-ED66-078C-B467-5A24E9F07C30}"/>
          </ac:spMkLst>
        </pc:spChg>
        <pc:spChg chg="del">
          <ac:chgData name="Laura Oathout" userId="6ff55ba14486fe89" providerId="LiveId" clId="{DDC3A60C-B008-444B-ABF6-80125B4C5150}" dt="2023-11-06T21:59:37.141" v="389"/>
          <ac:spMkLst>
            <pc:docMk/>
            <pc:sldMk cId="2571196931" sldId="276"/>
            <ac:spMk id="13" creationId="{567E5253-42DC-F19E-06F4-3DFA3AFC6549}"/>
          </ac:spMkLst>
        </pc:spChg>
        <pc:spChg chg="del">
          <ac:chgData name="Laura Oathout" userId="6ff55ba14486fe89" providerId="LiveId" clId="{DDC3A60C-B008-444B-ABF6-80125B4C5150}" dt="2023-11-06T21:59:37.141" v="391"/>
          <ac:spMkLst>
            <pc:docMk/>
            <pc:sldMk cId="2571196931" sldId="276"/>
            <ac:spMk id="14" creationId="{484399A1-CC4A-66B2-A9D1-797B8597EDFF}"/>
          </ac:spMkLst>
        </pc:spChg>
        <pc:spChg chg="del">
          <ac:chgData name="Laura Oathout" userId="6ff55ba14486fe89" providerId="LiveId" clId="{DDC3A60C-B008-444B-ABF6-80125B4C5150}" dt="2023-11-06T21:59:37.141" v="393"/>
          <ac:spMkLst>
            <pc:docMk/>
            <pc:sldMk cId="2571196931" sldId="276"/>
            <ac:spMk id="22" creationId="{7461F6DF-A6A5-2AA8-4426-736E38EB8A73}"/>
          </ac:spMkLst>
        </pc:spChg>
        <pc:grpChg chg="del">
          <ac:chgData name="Laura Oathout" userId="6ff55ba14486fe89" providerId="LiveId" clId="{DDC3A60C-B008-444B-ABF6-80125B4C5150}" dt="2023-11-06T21:59:37.141" v="381"/>
          <ac:grpSpMkLst>
            <pc:docMk/>
            <pc:sldMk cId="2571196931" sldId="276"/>
            <ac:grpSpMk id="19" creationId="{4D799B25-BE31-BCF1-CA6D-13A739316B4F}"/>
          </ac:grpSpMkLst>
        </pc:grpChg>
        <pc:grpChg chg="del">
          <ac:chgData name="Laura Oathout" userId="6ff55ba14486fe89" providerId="LiveId" clId="{DDC3A60C-B008-444B-ABF6-80125B4C5150}" dt="2023-11-06T21:59:37.141" v="383"/>
          <ac:grpSpMkLst>
            <pc:docMk/>
            <pc:sldMk cId="2571196931" sldId="276"/>
            <ac:grpSpMk id="26" creationId="{C3EFE810-DFBE-5757-6264-E71C5DD42503}"/>
          </ac:grpSpMkLst>
        </pc:grpChg>
        <pc:picChg chg="del">
          <ac:chgData name="Laura Oathout" userId="6ff55ba14486fe89" providerId="LiveId" clId="{DDC3A60C-B008-444B-ABF6-80125B4C5150}" dt="2023-11-06T21:59:37.141" v="387"/>
          <ac:picMkLst>
            <pc:docMk/>
            <pc:sldMk cId="2571196931" sldId="276"/>
            <ac:picMk id="3" creationId="{B3C03C8A-9FE9-2F68-40C5-17A6DCFC19F4}"/>
          </ac:picMkLst>
        </pc:picChg>
        <pc:picChg chg="del">
          <ac:chgData name="Laura Oathout" userId="6ff55ba14486fe89" providerId="LiveId" clId="{DDC3A60C-B008-444B-ABF6-80125B4C5150}" dt="2023-11-06T21:59:37.125" v="375"/>
          <ac:picMkLst>
            <pc:docMk/>
            <pc:sldMk cId="2571196931" sldId="276"/>
            <ac:picMk id="4" creationId="{E483A467-AA5F-F5D4-A497-2D681011B822}"/>
          </ac:picMkLst>
        </pc:picChg>
        <pc:picChg chg="del">
          <ac:chgData name="Laura Oathout" userId="6ff55ba14486fe89" providerId="LiveId" clId="{DDC3A60C-B008-444B-ABF6-80125B4C5150}" dt="2023-11-06T21:59:37.141" v="385"/>
          <ac:picMkLst>
            <pc:docMk/>
            <pc:sldMk cId="2571196931" sldId="276"/>
            <ac:picMk id="21" creationId="{3C8C0CBB-B855-3CF1-C781-11D53036D93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57A82-76B1-433B-AED0-D735D9B9002E}" type="datetimeFigureOut">
              <a:rPr lang="en-US" smtClean="0"/>
              <a:t>11/6/2023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9BFC-3BDB-4E9A-9150-EF2740059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64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57A82-76B1-433B-AED0-D735D9B9002E}" type="datetimeFigureOut">
              <a:rPr lang="en-US" smtClean="0"/>
              <a:t>11/6/2023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9BFC-3BDB-4E9A-9150-EF2740059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11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57A82-76B1-433B-AED0-D735D9B9002E}" type="datetimeFigureOut">
              <a:rPr lang="en-US" smtClean="0"/>
              <a:t>11/6/2023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9BFC-3BDB-4E9A-9150-EF2740059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02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57A82-76B1-433B-AED0-D735D9B9002E}" type="datetimeFigureOut">
              <a:rPr lang="en-US" smtClean="0"/>
              <a:t>11/6/2023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9BFC-3BDB-4E9A-9150-EF2740059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133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57A82-76B1-433B-AED0-D735D9B9002E}" type="datetimeFigureOut">
              <a:rPr lang="en-US" smtClean="0"/>
              <a:t>11/6/2023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9BFC-3BDB-4E9A-9150-EF2740059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970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57A82-76B1-433B-AED0-D735D9B9002E}" type="datetimeFigureOut">
              <a:rPr lang="en-US" smtClean="0"/>
              <a:t>11/6/2023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9BFC-3BDB-4E9A-9150-EF2740059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64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57A82-76B1-433B-AED0-D735D9B9002E}" type="datetimeFigureOut">
              <a:rPr lang="en-US" smtClean="0"/>
              <a:t>11/6/2023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9BFC-3BDB-4E9A-9150-EF2740059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168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57A82-76B1-433B-AED0-D735D9B9002E}" type="datetimeFigureOut">
              <a:rPr lang="en-US" smtClean="0"/>
              <a:t>11/6/2023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9BFC-3BDB-4E9A-9150-EF2740059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632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57A82-76B1-433B-AED0-D735D9B9002E}" type="datetimeFigureOut">
              <a:rPr lang="en-US" smtClean="0"/>
              <a:t>11/6/2023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9BFC-3BDB-4E9A-9150-EF2740059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233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57A82-76B1-433B-AED0-D735D9B9002E}" type="datetimeFigureOut">
              <a:rPr lang="en-US" smtClean="0"/>
              <a:t>11/6/2023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9BFC-3BDB-4E9A-9150-EF2740059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958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57A82-76B1-433B-AED0-D735D9B9002E}" type="datetimeFigureOut">
              <a:rPr lang="en-US" smtClean="0"/>
              <a:t>11/6/2023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9BFC-3BDB-4E9A-9150-EF2740059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268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57A82-76B1-433B-AED0-D735D9B9002E}" type="datetimeFigureOut">
              <a:rPr lang="en-US" smtClean="0"/>
              <a:t>11/6/2023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29BFC-3BDB-4E9A-9150-EF2740059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711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8526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47261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325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64078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05277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4653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00348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60923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08171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6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3816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9996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7287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4788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36360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70110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73045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00776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7341</TotalTime>
  <Words>0</Words>
  <Application>Microsoft Office PowerPoint</Application>
  <PresentationFormat>On-screen Show 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2023-11-01T16:03:03Z</dcterms:created>
  <dcterms:modified xsi:type="dcterms:W3CDTF">2023-11-06T21:59:37Z</dcterms:modified>
</cp:coreProperties>
</file>